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notesSlides/notesSlide2.xml" ContentType="application/vnd.openxmlformats-officedocument.presentationml.notesSlide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notesSlides/notesSlide3.xml" ContentType="application/vnd.openxmlformats-officedocument.presentationml.notesSlide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4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15" r:id="rId2"/>
    <p:sldId id="440" r:id="rId3"/>
    <p:sldId id="394" r:id="rId4"/>
    <p:sldId id="441" r:id="rId5"/>
    <p:sldId id="395" r:id="rId6"/>
    <p:sldId id="396" r:id="rId7"/>
    <p:sldId id="397" r:id="rId8"/>
    <p:sldId id="398" r:id="rId9"/>
    <p:sldId id="401" r:id="rId10"/>
    <p:sldId id="399" r:id="rId11"/>
    <p:sldId id="402" r:id="rId12"/>
    <p:sldId id="442" r:id="rId13"/>
    <p:sldId id="403" r:id="rId14"/>
    <p:sldId id="404" r:id="rId15"/>
    <p:sldId id="317" r:id="rId16"/>
    <p:sldId id="406" r:id="rId17"/>
    <p:sldId id="405" r:id="rId18"/>
    <p:sldId id="407" r:id="rId19"/>
    <p:sldId id="408" r:id="rId20"/>
    <p:sldId id="409" r:id="rId21"/>
    <p:sldId id="410" r:id="rId22"/>
    <p:sldId id="322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39" r:id="rId34"/>
    <p:sldId id="421" r:id="rId35"/>
    <p:sldId id="423" r:id="rId36"/>
    <p:sldId id="424" r:id="rId37"/>
    <p:sldId id="425" r:id="rId38"/>
    <p:sldId id="426" r:id="rId39"/>
    <p:sldId id="427" r:id="rId40"/>
    <p:sldId id="422" r:id="rId41"/>
    <p:sldId id="339" r:id="rId42"/>
    <p:sldId id="428" r:id="rId43"/>
    <p:sldId id="429" r:id="rId44"/>
    <p:sldId id="35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363" r:id="rId5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93B110-2E86-4771-95DE-CB500032FC9F}" v="118" dt="2022-02-08T08:59:21.6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4249" autoAdjust="0"/>
  </p:normalViewPr>
  <p:slideViewPr>
    <p:cSldViewPr>
      <p:cViewPr varScale="1">
        <p:scale>
          <a:sx n="85" d="100"/>
          <a:sy n="85" d="100"/>
        </p:scale>
        <p:origin x="822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8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esh Gupta" userId="35470c46-d51d-41c5-aa07-3535d40f1513" providerId="ADAL" clId="{F093B110-2E86-4771-95DE-CB500032FC9F}"/>
    <pc:docChg chg="custSel addSld modSld">
      <pc:chgData name="Umesh Gupta" userId="35470c46-d51d-41c5-aa07-3535d40f1513" providerId="ADAL" clId="{F093B110-2E86-4771-95DE-CB500032FC9F}" dt="2022-02-08T08:59:21.665" v="779"/>
      <pc:docMkLst>
        <pc:docMk/>
      </pc:docMkLst>
      <pc:sldChg chg="addSp modSp mod modMedia setBg">
        <pc:chgData name="Umesh Gupta" userId="35470c46-d51d-41c5-aa07-3535d40f1513" providerId="ADAL" clId="{F093B110-2E86-4771-95DE-CB500032FC9F}" dt="2022-02-08T08:21:05.854" v="3" actId="27614"/>
        <pc:sldMkLst>
          <pc:docMk/>
          <pc:sldMk cId="3593066150" sldId="315"/>
        </pc:sldMkLst>
        <pc:spChg chg="mod">
          <ac:chgData name="Umesh Gupta" userId="35470c46-d51d-41c5-aa07-3535d40f1513" providerId="ADAL" clId="{F093B110-2E86-4771-95DE-CB500032FC9F}" dt="2022-02-08T08:20:43.733" v="0" actId="26606"/>
          <ac:spMkLst>
            <pc:docMk/>
            <pc:sldMk cId="3593066150" sldId="315"/>
            <ac:spMk id="5" creationId="{00000000-0000-0000-0000-000000000000}"/>
          </ac:spMkLst>
        </pc:spChg>
        <pc:spChg chg="add">
          <ac:chgData name="Umesh Gupta" userId="35470c46-d51d-41c5-aa07-3535d40f1513" providerId="ADAL" clId="{F093B110-2E86-4771-95DE-CB500032FC9F}" dt="2022-02-08T08:20:43.733" v="0" actId="26606"/>
          <ac:spMkLst>
            <pc:docMk/>
            <pc:sldMk cId="3593066150" sldId="315"/>
            <ac:spMk id="11" creationId="{C1DD1A8A-57D5-4A81-AD04-532B043C5611}"/>
          </ac:spMkLst>
        </pc:spChg>
        <pc:spChg chg="add">
          <ac:chgData name="Umesh Gupta" userId="35470c46-d51d-41c5-aa07-3535d40f1513" providerId="ADAL" clId="{F093B110-2E86-4771-95DE-CB500032FC9F}" dt="2022-02-08T08:20:43.733" v="0" actId="26606"/>
          <ac:spMkLst>
            <pc:docMk/>
            <pc:sldMk cId="3593066150" sldId="315"/>
            <ac:spMk id="13" creationId="{007891EC-4501-44ED-A8C8-B11B6DB767AB}"/>
          </ac:spMkLst>
        </pc:spChg>
        <pc:picChg chg="add mod">
          <ac:chgData name="Umesh Gupta" userId="35470c46-d51d-41c5-aa07-3535d40f1513" providerId="ADAL" clId="{F093B110-2E86-4771-95DE-CB500032FC9F}" dt="2022-02-08T08:21:05.854" v="3" actId="27614"/>
          <ac:picMkLst>
            <pc:docMk/>
            <pc:sldMk cId="3593066150" sldId="315"/>
            <ac:picMk id="7" creationId="{D1B090B9-08B7-41CA-95AA-66125E64FAD4}"/>
          </ac:picMkLst>
        </pc:picChg>
      </pc:sldChg>
      <pc:sldChg chg="addSp delSp modSp mod">
        <pc:chgData name="Umesh Gupta" userId="35470c46-d51d-41c5-aa07-3535d40f1513" providerId="ADAL" clId="{F093B110-2E86-4771-95DE-CB500032FC9F}" dt="2022-02-08T08:25:01.061" v="57" actId="9405"/>
        <pc:sldMkLst>
          <pc:docMk/>
          <pc:sldMk cId="3510479147" sldId="394"/>
        </pc:sldMkLst>
        <pc:grpChg chg="del mod">
          <ac:chgData name="Umesh Gupta" userId="35470c46-d51d-41c5-aa07-3535d40f1513" providerId="ADAL" clId="{F093B110-2E86-4771-95DE-CB500032FC9F}" dt="2022-02-08T08:23:07.834" v="9"/>
          <ac:grpSpMkLst>
            <pc:docMk/>
            <pc:sldMk cId="3510479147" sldId="394"/>
            <ac:grpSpMk id="5" creationId="{3C23CFBA-3D3A-49AD-8508-F6B194C5142A}"/>
          </ac:grpSpMkLst>
        </pc:grpChg>
        <pc:grpChg chg="mod">
          <ac:chgData name="Umesh Gupta" userId="35470c46-d51d-41c5-aa07-3535d40f1513" providerId="ADAL" clId="{F093B110-2E86-4771-95DE-CB500032FC9F}" dt="2022-02-08T08:23:07.834" v="9"/>
          <ac:grpSpMkLst>
            <pc:docMk/>
            <pc:sldMk cId="3510479147" sldId="394"/>
            <ac:grpSpMk id="9" creationId="{E896D4EA-8F71-43CA-A7D6-D4F99DE9F260}"/>
          </ac:grpSpMkLst>
        </pc:grpChg>
        <pc:grpChg chg="mod">
          <ac:chgData name="Umesh Gupta" userId="35470c46-d51d-41c5-aa07-3535d40f1513" providerId="ADAL" clId="{F093B110-2E86-4771-95DE-CB500032FC9F}" dt="2022-02-08T08:23:11.642" v="15"/>
          <ac:grpSpMkLst>
            <pc:docMk/>
            <pc:sldMk cId="3510479147" sldId="394"/>
            <ac:grpSpMk id="15" creationId="{45DD11E1-285F-45E7-89B1-B5D8D03994B4}"/>
          </ac:grpSpMkLst>
        </pc:grpChg>
        <pc:grpChg chg="del mod">
          <ac:chgData name="Umesh Gupta" userId="35470c46-d51d-41c5-aa07-3535d40f1513" providerId="ADAL" clId="{F093B110-2E86-4771-95DE-CB500032FC9F}" dt="2022-02-08T08:24:10.833" v="34"/>
          <ac:grpSpMkLst>
            <pc:docMk/>
            <pc:sldMk cId="3510479147" sldId="394"/>
            <ac:grpSpMk id="31" creationId="{F8D900CF-137F-4042-90C5-ED765C64C318}"/>
          </ac:grpSpMkLst>
        </pc:grpChg>
        <pc:grpChg chg="del mod">
          <ac:chgData name="Umesh Gupta" userId="35470c46-d51d-41c5-aa07-3535d40f1513" providerId="ADAL" clId="{F093B110-2E86-4771-95DE-CB500032FC9F}" dt="2022-02-08T08:24:10.833" v="34"/>
          <ac:grpSpMkLst>
            <pc:docMk/>
            <pc:sldMk cId="3510479147" sldId="394"/>
            <ac:grpSpMk id="32" creationId="{01119DEF-D06C-4338-9889-07FB2673C65A}"/>
          </ac:grpSpMkLst>
        </pc:grpChg>
        <pc:grpChg chg="del mod">
          <ac:chgData name="Umesh Gupta" userId="35470c46-d51d-41c5-aa07-3535d40f1513" providerId="ADAL" clId="{F093B110-2E86-4771-95DE-CB500032FC9F}" dt="2022-02-08T08:24:13.672" v="37"/>
          <ac:grpSpMkLst>
            <pc:docMk/>
            <pc:sldMk cId="3510479147" sldId="394"/>
            <ac:grpSpMk id="35" creationId="{6557866B-74C0-49C4-B7D0-9ACA1B901FE0}"/>
          </ac:grpSpMkLst>
        </pc:grpChg>
        <pc:grpChg chg="del mod">
          <ac:chgData name="Umesh Gupta" userId="35470c46-d51d-41c5-aa07-3535d40f1513" providerId="ADAL" clId="{F093B110-2E86-4771-95DE-CB500032FC9F}" dt="2022-02-08T08:24:21.839" v="44"/>
          <ac:grpSpMkLst>
            <pc:docMk/>
            <pc:sldMk cId="3510479147" sldId="394"/>
            <ac:grpSpMk id="38" creationId="{ABE1852C-4FBD-40AA-89DC-7A60E6162DA7}"/>
          </ac:grpSpMkLst>
        </pc:grpChg>
        <pc:grpChg chg="del mod">
          <ac:chgData name="Umesh Gupta" userId="35470c46-d51d-41c5-aa07-3535d40f1513" providerId="ADAL" clId="{F093B110-2E86-4771-95DE-CB500032FC9F}" dt="2022-02-08T08:24:23.848" v="46"/>
          <ac:grpSpMkLst>
            <pc:docMk/>
            <pc:sldMk cId="3510479147" sldId="394"/>
            <ac:grpSpMk id="45" creationId="{C38CBB52-48FE-425D-B202-06DEA7689498}"/>
          </ac:grpSpMkLst>
        </pc:grpChg>
        <pc:grpChg chg="mod">
          <ac:chgData name="Umesh Gupta" userId="35470c46-d51d-41c5-aa07-3535d40f1513" providerId="ADAL" clId="{F093B110-2E86-4771-95DE-CB500032FC9F}" dt="2022-02-08T08:24:23.848" v="46"/>
          <ac:grpSpMkLst>
            <pc:docMk/>
            <pc:sldMk cId="3510479147" sldId="394"/>
            <ac:grpSpMk id="47" creationId="{AA78066F-328D-4219-9A7E-1D9C8F75D6D5}"/>
          </ac:grpSpMkLst>
        </pc:grpChg>
        <pc:grpChg chg="mod">
          <ac:chgData name="Umesh Gupta" userId="35470c46-d51d-41c5-aa07-3535d40f1513" providerId="ADAL" clId="{F093B110-2E86-4771-95DE-CB500032FC9F}" dt="2022-02-08T08:24:28.136" v="52"/>
          <ac:grpSpMkLst>
            <pc:docMk/>
            <pc:sldMk cId="3510479147" sldId="394"/>
            <ac:grpSpMk id="53" creationId="{F010AAAF-E3B6-4D1C-B966-13EE52277B1A}"/>
          </ac:grpSpMkLst>
        </pc:grpChg>
        <pc:grpChg chg="mod">
          <ac:chgData name="Umesh Gupta" userId="35470c46-d51d-41c5-aa07-3535d40f1513" providerId="ADAL" clId="{F093B110-2E86-4771-95DE-CB500032FC9F}" dt="2022-02-08T08:24:31.978" v="56"/>
          <ac:grpSpMkLst>
            <pc:docMk/>
            <pc:sldMk cId="3510479147" sldId="394"/>
            <ac:grpSpMk id="57" creationId="{3C191F7F-D2B7-4958-9939-8E770B2D06AC}"/>
          </ac:grpSpMkLst>
        </pc:grpChg>
        <pc:inkChg chg="add mod">
          <ac:chgData name="Umesh Gupta" userId="35470c46-d51d-41c5-aa07-3535d40f1513" providerId="ADAL" clId="{F093B110-2E86-4771-95DE-CB500032FC9F}" dt="2022-02-08T08:23:07.834" v="9"/>
          <ac:inkMkLst>
            <pc:docMk/>
            <pc:sldMk cId="3510479147" sldId="394"/>
            <ac:inkMk id="3" creationId="{7E0D737C-0B78-4356-B901-33A97EE483B3}"/>
          </ac:inkMkLst>
        </pc:inkChg>
        <pc:inkChg chg="add mod">
          <ac:chgData name="Umesh Gupta" userId="35470c46-d51d-41c5-aa07-3535d40f1513" providerId="ADAL" clId="{F093B110-2E86-4771-95DE-CB500032FC9F}" dt="2022-02-08T08:23:07.834" v="9"/>
          <ac:inkMkLst>
            <pc:docMk/>
            <pc:sldMk cId="3510479147" sldId="394"/>
            <ac:inkMk id="4" creationId="{7AF6C640-BCBC-464E-8036-E85F5FC1137B}"/>
          </ac:inkMkLst>
        </pc:inkChg>
        <pc:inkChg chg="add mod">
          <ac:chgData name="Umesh Gupta" userId="35470c46-d51d-41c5-aa07-3535d40f1513" providerId="ADAL" clId="{F093B110-2E86-4771-95DE-CB500032FC9F}" dt="2022-02-08T08:23:07.834" v="9"/>
          <ac:inkMkLst>
            <pc:docMk/>
            <pc:sldMk cId="3510479147" sldId="394"/>
            <ac:inkMk id="6" creationId="{F47F5286-F5C8-41CB-A896-0D4C40A0F81D}"/>
          </ac:inkMkLst>
        </pc:inkChg>
        <pc:inkChg chg="add mod">
          <ac:chgData name="Umesh Gupta" userId="35470c46-d51d-41c5-aa07-3535d40f1513" providerId="ADAL" clId="{F093B110-2E86-4771-95DE-CB500032FC9F}" dt="2022-02-08T08:23:07.834" v="9"/>
          <ac:inkMkLst>
            <pc:docMk/>
            <pc:sldMk cId="3510479147" sldId="394"/>
            <ac:inkMk id="8" creationId="{6804BFB6-9130-4B96-8D0C-71FDDC80D256}"/>
          </ac:inkMkLst>
        </pc:inkChg>
        <pc:inkChg chg="add mod">
          <ac:chgData name="Umesh Gupta" userId="35470c46-d51d-41c5-aa07-3535d40f1513" providerId="ADAL" clId="{F093B110-2E86-4771-95DE-CB500032FC9F}" dt="2022-02-08T08:23:11.642" v="15"/>
          <ac:inkMkLst>
            <pc:docMk/>
            <pc:sldMk cId="3510479147" sldId="394"/>
            <ac:inkMk id="10" creationId="{E6381C3E-1627-4301-B9D2-60EDE0BF71E5}"/>
          </ac:inkMkLst>
        </pc:inkChg>
        <pc:inkChg chg="add mod">
          <ac:chgData name="Umesh Gupta" userId="35470c46-d51d-41c5-aa07-3535d40f1513" providerId="ADAL" clId="{F093B110-2E86-4771-95DE-CB500032FC9F}" dt="2022-02-08T08:23:11.642" v="15"/>
          <ac:inkMkLst>
            <pc:docMk/>
            <pc:sldMk cId="3510479147" sldId="394"/>
            <ac:inkMk id="11" creationId="{FA961AD0-5037-4909-8D21-A2A090E45B3A}"/>
          </ac:inkMkLst>
        </pc:inkChg>
        <pc:inkChg chg="add mod">
          <ac:chgData name="Umesh Gupta" userId="35470c46-d51d-41c5-aa07-3535d40f1513" providerId="ADAL" clId="{F093B110-2E86-4771-95DE-CB500032FC9F}" dt="2022-02-08T08:23:11.642" v="15"/>
          <ac:inkMkLst>
            <pc:docMk/>
            <pc:sldMk cId="3510479147" sldId="394"/>
            <ac:inkMk id="12" creationId="{4E395DFA-79F1-46F0-8FC3-0C680350343F}"/>
          </ac:inkMkLst>
        </pc:inkChg>
        <pc:inkChg chg="add mod">
          <ac:chgData name="Umesh Gupta" userId="35470c46-d51d-41c5-aa07-3535d40f1513" providerId="ADAL" clId="{F093B110-2E86-4771-95DE-CB500032FC9F}" dt="2022-02-08T08:23:11.642" v="15"/>
          <ac:inkMkLst>
            <pc:docMk/>
            <pc:sldMk cId="3510479147" sldId="394"/>
            <ac:inkMk id="13" creationId="{40BE5310-3EF1-4100-BB2A-FD7BC6B79F04}"/>
          </ac:inkMkLst>
        </pc:inkChg>
        <pc:inkChg chg="add mod">
          <ac:chgData name="Umesh Gupta" userId="35470c46-d51d-41c5-aa07-3535d40f1513" providerId="ADAL" clId="{F093B110-2E86-4771-95DE-CB500032FC9F}" dt="2022-02-08T08:23:11.642" v="15"/>
          <ac:inkMkLst>
            <pc:docMk/>
            <pc:sldMk cId="3510479147" sldId="394"/>
            <ac:inkMk id="14" creationId="{1E1D7C02-70A0-40D8-910D-83A2F0183B3A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16" creationId="{D21B1792-A815-4EC6-97CF-B97E1FAD7AA7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17" creationId="{12F7121E-D65C-4D5C-9D7F-3C48EC3BF272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18" creationId="{BE33C841-969D-49DD-9124-7EFBB04B2E36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19" creationId="{5AC7446C-4D23-4DD5-83BB-355C147E08AA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0" creationId="{75A542B9-B363-4B10-828D-AA28D799E3AD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1" creationId="{C6950B16-11DC-4400-8979-F348FDD5A53A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2" creationId="{B028D83F-B4EF-4F7F-A4F6-CBE78631030A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3" creationId="{84A60977-5809-4503-B2DF-291BCB8FF8A7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4" creationId="{D4972F2A-3884-4375-9BEE-0596A763571B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5" creationId="{D3691718-1C6C-4EB3-9179-E5FACB615A07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6" creationId="{53CCD100-D96F-4432-B8ED-D155C649D2C2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7" creationId="{FC8DFEDC-AA6B-40B2-B8DF-F0E46442C1CD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8" creationId="{01448808-5FCD-4E3C-A41D-CA56365A9C8F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29" creationId="{916161FE-4C7F-4F3C-9389-73EAC2AF9294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30" creationId="{5D76530D-28C3-4A6B-A7FA-20B94D862E38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33" creationId="{F35AED0A-AFE1-432A-ADA1-FC54F5F259A9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34" creationId="{93A09365-8A7B-4A6E-9108-6A220C032B9E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36" creationId="{33A8A2B3-6560-490B-8211-D757161EAFBA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37" creationId="{99F1440B-F9F7-431F-ACB2-6F68A6574672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39" creationId="{5F25B94E-83E8-4E00-A510-43921B174F51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40" creationId="{5F80837D-7FF0-4D8E-AAB9-52C0119B0279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41" creationId="{A59DD73D-A390-4FCC-9146-C973AA00776C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42" creationId="{B959180D-58C5-485A-BF5F-77E7CA3F4E08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43" creationId="{B7D54964-0201-4C21-9A3A-8264F0921620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44" creationId="{E88F6EBF-5E88-415C-B69C-DB08E8D5DF5C}"/>
          </ac:inkMkLst>
        </pc:inkChg>
        <pc:inkChg chg="add mod">
          <ac:chgData name="Umesh Gupta" userId="35470c46-d51d-41c5-aa07-3535d40f1513" providerId="ADAL" clId="{F093B110-2E86-4771-95DE-CB500032FC9F}" dt="2022-02-08T08:24:23.848" v="46"/>
          <ac:inkMkLst>
            <pc:docMk/>
            <pc:sldMk cId="3510479147" sldId="394"/>
            <ac:inkMk id="46" creationId="{AAAF7761-0346-446E-9DE6-F60B54DA95EB}"/>
          </ac:inkMkLst>
        </pc:inkChg>
        <pc:inkChg chg="add mod">
          <ac:chgData name="Umesh Gupta" userId="35470c46-d51d-41c5-aa07-3535d40f1513" providerId="ADAL" clId="{F093B110-2E86-4771-95DE-CB500032FC9F}" dt="2022-02-08T08:24:28.136" v="52"/>
          <ac:inkMkLst>
            <pc:docMk/>
            <pc:sldMk cId="3510479147" sldId="394"/>
            <ac:inkMk id="48" creationId="{16A29D29-C67C-4ED7-8553-3EF75E2444F6}"/>
          </ac:inkMkLst>
        </pc:inkChg>
        <pc:inkChg chg="add mod">
          <ac:chgData name="Umesh Gupta" userId="35470c46-d51d-41c5-aa07-3535d40f1513" providerId="ADAL" clId="{F093B110-2E86-4771-95DE-CB500032FC9F}" dt="2022-02-08T08:24:28.136" v="52"/>
          <ac:inkMkLst>
            <pc:docMk/>
            <pc:sldMk cId="3510479147" sldId="394"/>
            <ac:inkMk id="49" creationId="{A46B9EE4-EB7D-4817-B28A-742CAD51E5B1}"/>
          </ac:inkMkLst>
        </pc:inkChg>
        <pc:inkChg chg="add mod">
          <ac:chgData name="Umesh Gupta" userId="35470c46-d51d-41c5-aa07-3535d40f1513" providerId="ADAL" clId="{F093B110-2E86-4771-95DE-CB500032FC9F}" dt="2022-02-08T08:24:28.136" v="52"/>
          <ac:inkMkLst>
            <pc:docMk/>
            <pc:sldMk cId="3510479147" sldId="394"/>
            <ac:inkMk id="50" creationId="{15088739-BC16-4F56-97F4-B339DAF16AF7}"/>
          </ac:inkMkLst>
        </pc:inkChg>
        <pc:inkChg chg="add mod">
          <ac:chgData name="Umesh Gupta" userId="35470c46-d51d-41c5-aa07-3535d40f1513" providerId="ADAL" clId="{F093B110-2E86-4771-95DE-CB500032FC9F}" dt="2022-02-08T08:24:28.136" v="52"/>
          <ac:inkMkLst>
            <pc:docMk/>
            <pc:sldMk cId="3510479147" sldId="394"/>
            <ac:inkMk id="51" creationId="{46041F2C-AD28-438A-AF02-39CC1C9B137D}"/>
          </ac:inkMkLst>
        </pc:inkChg>
        <pc:inkChg chg="add mod">
          <ac:chgData name="Umesh Gupta" userId="35470c46-d51d-41c5-aa07-3535d40f1513" providerId="ADAL" clId="{F093B110-2E86-4771-95DE-CB500032FC9F}" dt="2022-02-08T08:24:28.136" v="52"/>
          <ac:inkMkLst>
            <pc:docMk/>
            <pc:sldMk cId="3510479147" sldId="394"/>
            <ac:inkMk id="52" creationId="{10FF8CD0-BF92-4325-BE77-952122145349}"/>
          </ac:inkMkLst>
        </pc:inkChg>
        <pc:inkChg chg="add mod">
          <ac:chgData name="Umesh Gupta" userId="35470c46-d51d-41c5-aa07-3535d40f1513" providerId="ADAL" clId="{F093B110-2E86-4771-95DE-CB500032FC9F}" dt="2022-02-08T08:24:31.978" v="56"/>
          <ac:inkMkLst>
            <pc:docMk/>
            <pc:sldMk cId="3510479147" sldId="394"/>
            <ac:inkMk id="54" creationId="{D20DB07A-7115-4E4F-9626-3C01912FB6FB}"/>
          </ac:inkMkLst>
        </pc:inkChg>
        <pc:inkChg chg="add mod">
          <ac:chgData name="Umesh Gupta" userId="35470c46-d51d-41c5-aa07-3535d40f1513" providerId="ADAL" clId="{F093B110-2E86-4771-95DE-CB500032FC9F}" dt="2022-02-08T08:24:31.978" v="56"/>
          <ac:inkMkLst>
            <pc:docMk/>
            <pc:sldMk cId="3510479147" sldId="394"/>
            <ac:inkMk id="55" creationId="{36A7984B-0548-42B5-BBB7-126B07778471}"/>
          </ac:inkMkLst>
        </pc:inkChg>
        <pc:inkChg chg="add mod">
          <ac:chgData name="Umesh Gupta" userId="35470c46-d51d-41c5-aa07-3535d40f1513" providerId="ADAL" clId="{F093B110-2E86-4771-95DE-CB500032FC9F}" dt="2022-02-08T08:24:31.978" v="56"/>
          <ac:inkMkLst>
            <pc:docMk/>
            <pc:sldMk cId="3510479147" sldId="394"/>
            <ac:inkMk id="56" creationId="{CA40DB76-4581-44A4-8686-E53FB40B6C0A}"/>
          </ac:inkMkLst>
        </pc:inkChg>
        <pc:inkChg chg="add">
          <ac:chgData name="Umesh Gupta" userId="35470c46-d51d-41c5-aa07-3535d40f1513" providerId="ADAL" clId="{F093B110-2E86-4771-95DE-CB500032FC9F}" dt="2022-02-08T08:25:01.061" v="57" actId="9405"/>
          <ac:inkMkLst>
            <pc:docMk/>
            <pc:sldMk cId="3510479147" sldId="394"/>
            <ac:inkMk id="58" creationId="{2E00B473-F2D7-4F02-82B4-4F2316A4FDFE}"/>
          </ac:inkMkLst>
        </pc:inkChg>
      </pc:sldChg>
      <pc:sldChg chg="addSp delSp modSp mod">
        <pc:chgData name="Umesh Gupta" userId="35470c46-d51d-41c5-aa07-3535d40f1513" providerId="ADAL" clId="{F093B110-2E86-4771-95DE-CB500032FC9F}" dt="2022-02-08T08:40:21.654" v="544"/>
        <pc:sldMkLst>
          <pc:docMk/>
          <pc:sldMk cId="3697007669" sldId="395"/>
        </pc:sldMkLst>
        <pc:grpChg chg="mod">
          <ac:chgData name="Umesh Gupta" userId="35470c46-d51d-41c5-aa07-3535d40f1513" providerId="ADAL" clId="{F093B110-2E86-4771-95DE-CB500032FC9F}" dt="2022-02-08T08:36:57.353" v="427"/>
          <ac:grpSpMkLst>
            <pc:docMk/>
            <pc:sldMk cId="3697007669" sldId="395"/>
            <ac:grpSpMk id="7" creationId="{AE5E024F-7343-46B1-BC65-AC7FE38D5DD9}"/>
          </ac:grpSpMkLst>
        </pc:grpChg>
        <pc:grpChg chg="del mod">
          <ac:chgData name="Umesh Gupta" userId="35470c46-d51d-41c5-aa07-3535d40f1513" providerId="ADAL" clId="{F093B110-2E86-4771-95DE-CB500032FC9F}" dt="2022-02-08T08:38:27.644" v="455"/>
          <ac:grpSpMkLst>
            <pc:docMk/>
            <pc:sldMk cId="3697007669" sldId="395"/>
            <ac:grpSpMk id="56" creationId="{8CC2CB60-EF28-456B-A433-D493D75F9E61}"/>
          </ac:grpSpMkLst>
        </pc:grpChg>
        <pc:grpChg chg="mod">
          <ac:chgData name="Umesh Gupta" userId="35470c46-d51d-41c5-aa07-3535d40f1513" providerId="ADAL" clId="{F093B110-2E86-4771-95DE-CB500032FC9F}" dt="2022-02-08T08:38:27.644" v="455"/>
          <ac:grpSpMkLst>
            <pc:docMk/>
            <pc:sldMk cId="3697007669" sldId="395"/>
            <ac:grpSpMk id="66" creationId="{AE9D5FBB-0702-4321-AA4E-FBEE2ADAC2AD}"/>
          </ac:grpSpMkLst>
        </pc:grpChg>
        <pc:grpChg chg="del mod">
          <ac:chgData name="Umesh Gupta" userId="35470c46-d51d-41c5-aa07-3535d40f1513" providerId="ADAL" clId="{F093B110-2E86-4771-95DE-CB500032FC9F}" dt="2022-02-08T08:38:37.378" v="472"/>
          <ac:grpSpMkLst>
            <pc:docMk/>
            <pc:sldMk cId="3697007669" sldId="395"/>
            <ac:grpSpMk id="78" creationId="{6559B782-4098-4868-961D-6D524EFCAE97}"/>
          </ac:grpSpMkLst>
        </pc:grpChg>
        <pc:grpChg chg="del mod">
          <ac:chgData name="Umesh Gupta" userId="35470c46-d51d-41c5-aa07-3535d40f1513" providerId="ADAL" clId="{F093B110-2E86-4771-95DE-CB500032FC9F}" dt="2022-02-08T08:38:37.378" v="472"/>
          <ac:grpSpMkLst>
            <pc:docMk/>
            <pc:sldMk cId="3697007669" sldId="395"/>
            <ac:grpSpMk id="79" creationId="{0CE63CF1-89BC-4453-9C18-DCAEF5156BD5}"/>
          </ac:grpSpMkLst>
        </pc:grpChg>
        <pc:grpChg chg="mod">
          <ac:chgData name="Umesh Gupta" userId="35470c46-d51d-41c5-aa07-3535d40f1513" providerId="ADAL" clId="{F093B110-2E86-4771-95DE-CB500032FC9F}" dt="2022-02-08T08:38:37.378" v="472"/>
          <ac:grpSpMkLst>
            <pc:docMk/>
            <pc:sldMk cId="3697007669" sldId="395"/>
            <ac:grpSpMk id="84" creationId="{662A0416-53F5-4642-AE69-A33FABF17BEB}"/>
          </ac:grpSpMkLst>
        </pc:grpChg>
        <pc:grpChg chg="mod">
          <ac:chgData name="Umesh Gupta" userId="35470c46-d51d-41c5-aa07-3535d40f1513" providerId="ADAL" clId="{F093B110-2E86-4771-95DE-CB500032FC9F}" dt="2022-02-08T08:38:48.047" v="482"/>
          <ac:grpSpMkLst>
            <pc:docMk/>
            <pc:sldMk cId="3697007669" sldId="395"/>
            <ac:grpSpMk id="94" creationId="{A786112A-12DD-408E-82A4-103A7BCA3B13}"/>
          </ac:grpSpMkLst>
        </pc:grpChg>
        <pc:grpChg chg="del mod">
          <ac:chgData name="Umesh Gupta" userId="35470c46-d51d-41c5-aa07-3535d40f1513" providerId="ADAL" clId="{F093B110-2E86-4771-95DE-CB500032FC9F}" dt="2022-02-08T08:38:55.045" v="488"/>
          <ac:grpSpMkLst>
            <pc:docMk/>
            <pc:sldMk cId="3697007669" sldId="395"/>
            <ac:grpSpMk id="98" creationId="{FD65E776-AADF-487C-9298-8568795D74DA}"/>
          </ac:grpSpMkLst>
        </pc:grpChg>
        <pc:grpChg chg="del mod">
          <ac:chgData name="Umesh Gupta" userId="35470c46-d51d-41c5-aa07-3535d40f1513" providerId="ADAL" clId="{F093B110-2E86-4771-95DE-CB500032FC9F}" dt="2022-02-08T08:38:57.422" v="492"/>
          <ac:grpSpMkLst>
            <pc:docMk/>
            <pc:sldMk cId="3697007669" sldId="395"/>
            <ac:grpSpMk id="100" creationId="{5399568C-5B1F-45D8-807D-E132FF822057}"/>
          </ac:grpSpMkLst>
        </pc:grpChg>
        <pc:grpChg chg="del mod">
          <ac:chgData name="Umesh Gupta" userId="35470c46-d51d-41c5-aa07-3535d40f1513" providerId="ADAL" clId="{F093B110-2E86-4771-95DE-CB500032FC9F}" dt="2022-02-08T08:38:59.546" v="498"/>
          <ac:grpSpMkLst>
            <pc:docMk/>
            <pc:sldMk cId="3697007669" sldId="395"/>
            <ac:grpSpMk id="104" creationId="{FBCBD749-07D3-4CA5-B7F5-0BB874BF816E}"/>
          </ac:grpSpMkLst>
        </pc:grpChg>
        <pc:grpChg chg="mod">
          <ac:chgData name="Umesh Gupta" userId="35470c46-d51d-41c5-aa07-3535d40f1513" providerId="ADAL" clId="{F093B110-2E86-4771-95DE-CB500032FC9F}" dt="2022-02-08T08:39:07.026" v="507"/>
          <ac:grpSpMkLst>
            <pc:docMk/>
            <pc:sldMk cId="3697007669" sldId="395"/>
            <ac:grpSpMk id="112" creationId="{138CBF27-5FF1-48C3-8026-66884E2BD676}"/>
          </ac:grpSpMkLst>
        </pc:grpChg>
        <pc:grpChg chg="mod">
          <ac:chgData name="Umesh Gupta" userId="35470c46-d51d-41c5-aa07-3535d40f1513" providerId="ADAL" clId="{F093B110-2E86-4771-95DE-CB500032FC9F}" dt="2022-02-08T08:39:15.849" v="520"/>
          <ac:grpSpMkLst>
            <pc:docMk/>
            <pc:sldMk cId="3697007669" sldId="395"/>
            <ac:grpSpMk id="125" creationId="{D840263A-1A95-4812-8C93-CB52197D6FD7}"/>
          </ac:grpSpMkLst>
        </pc:grpChg>
        <pc:grpChg chg="del mod">
          <ac:chgData name="Umesh Gupta" userId="35470c46-d51d-41c5-aa07-3535d40f1513" providerId="ADAL" clId="{F093B110-2E86-4771-95DE-CB500032FC9F}" dt="2022-02-08T08:40:21.654" v="544"/>
          <ac:grpSpMkLst>
            <pc:docMk/>
            <pc:sldMk cId="3697007669" sldId="395"/>
            <ac:grpSpMk id="139" creationId="{25E27C46-53B9-4AF5-8A1B-CCE29F85AF2B}"/>
          </ac:grpSpMkLst>
        </pc:grpChg>
        <pc:grpChg chg="del mod">
          <ac:chgData name="Umesh Gupta" userId="35470c46-d51d-41c5-aa07-3535d40f1513" providerId="ADAL" clId="{F093B110-2E86-4771-95DE-CB500032FC9F}" dt="2022-02-08T08:40:21.654" v="544"/>
          <ac:grpSpMkLst>
            <pc:docMk/>
            <pc:sldMk cId="3697007669" sldId="395"/>
            <ac:grpSpMk id="149" creationId="{A9757B50-4DC2-4707-8CAD-95F38A4F1EFE}"/>
          </ac:grpSpMkLst>
        </pc:grpChg>
        <pc:grpChg chg="mod">
          <ac:chgData name="Umesh Gupta" userId="35470c46-d51d-41c5-aa07-3535d40f1513" providerId="ADAL" clId="{F093B110-2E86-4771-95DE-CB500032FC9F}" dt="2022-02-08T08:40:21.654" v="544"/>
          <ac:grpSpMkLst>
            <pc:docMk/>
            <pc:sldMk cId="3697007669" sldId="395"/>
            <ac:grpSpMk id="150" creationId="{5DF05EFB-5F42-4257-9960-BB793BC7333B}"/>
          </ac:grpSpMkLst>
        </pc:grpChg>
        <pc:inkChg chg="add">
          <ac:chgData name="Umesh Gupta" userId="35470c46-d51d-41c5-aa07-3535d40f1513" providerId="ADAL" clId="{F093B110-2E86-4771-95DE-CB500032FC9F}" dt="2022-02-08T08:36:54.596" v="423" actId="9405"/>
          <ac:inkMkLst>
            <pc:docMk/>
            <pc:sldMk cId="3697007669" sldId="395"/>
            <ac:inkMk id="2" creationId="{AA41B95F-268F-4683-93A6-B4FD41AE136C}"/>
          </ac:inkMkLst>
        </pc:inkChg>
        <pc:inkChg chg="add mod">
          <ac:chgData name="Umesh Gupta" userId="35470c46-d51d-41c5-aa07-3535d40f1513" providerId="ADAL" clId="{F093B110-2E86-4771-95DE-CB500032FC9F}" dt="2022-02-08T08:36:57.353" v="427"/>
          <ac:inkMkLst>
            <pc:docMk/>
            <pc:sldMk cId="3697007669" sldId="395"/>
            <ac:inkMk id="3" creationId="{23B81F49-236A-4737-A9FD-D240F8255148}"/>
          </ac:inkMkLst>
        </pc:inkChg>
        <pc:inkChg chg="add mod">
          <ac:chgData name="Umesh Gupta" userId="35470c46-d51d-41c5-aa07-3535d40f1513" providerId="ADAL" clId="{F093B110-2E86-4771-95DE-CB500032FC9F}" dt="2022-02-08T08:36:57.353" v="427"/>
          <ac:inkMkLst>
            <pc:docMk/>
            <pc:sldMk cId="3697007669" sldId="395"/>
            <ac:inkMk id="4" creationId="{2FC4DD2D-5754-439A-ABAA-FF46B122F058}"/>
          </ac:inkMkLst>
        </pc:inkChg>
        <pc:inkChg chg="add mod">
          <ac:chgData name="Umesh Gupta" userId="35470c46-d51d-41c5-aa07-3535d40f1513" providerId="ADAL" clId="{F093B110-2E86-4771-95DE-CB500032FC9F}" dt="2022-02-08T08:36:57.353" v="427"/>
          <ac:inkMkLst>
            <pc:docMk/>
            <pc:sldMk cId="3697007669" sldId="395"/>
            <ac:inkMk id="5" creationId="{D0A39FBE-8B30-4251-A0DD-56B6CBF3E4BE}"/>
          </ac:inkMkLst>
        </pc:inkChg>
        <pc:inkChg chg="add">
          <ac:chgData name="Umesh Gupta" userId="35470c46-d51d-41c5-aa07-3535d40f1513" providerId="ADAL" clId="{F093B110-2E86-4771-95DE-CB500032FC9F}" dt="2022-02-08T08:36:58.445" v="428" actId="9405"/>
          <ac:inkMkLst>
            <pc:docMk/>
            <pc:sldMk cId="3697007669" sldId="395"/>
            <ac:inkMk id="38" creationId="{E59EC97E-42F6-4BF2-A701-1CFC99B26AE6}"/>
          </ac:inkMkLst>
        </pc:inkChg>
        <pc:inkChg chg="add">
          <ac:chgData name="Umesh Gupta" userId="35470c46-d51d-41c5-aa07-3535d40f1513" providerId="ADAL" clId="{F093B110-2E86-4771-95DE-CB500032FC9F}" dt="2022-02-08T08:37:24.732" v="429" actId="9405"/>
          <ac:inkMkLst>
            <pc:docMk/>
            <pc:sldMk cId="3697007669" sldId="395"/>
            <ac:inkMk id="40" creationId="{33B0E85F-7D0E-4107-8B65-F2D09EAF7401}"/>
          </ac:inkMkLst>
        </pc:inkChg>
        <pc:inkChg chg="add">
          <ac:chgData name="Umesh Gupta" userId="35470c46-d51d-41c5-aa07-3535d40f1513" providerId="ADAL" clId="{F093B110-2E86-4771-95DE-CB500032FC9F}" dt="2022-02-08T08:37:26.216" v="430" actId="9405"/>
          <ac:inkMkLst>
            <pc:docMk/>
            <pc:sldMk cId="3697007669" sldId="395"/>
            <ac:inkMk id="41" creationId="{3FB4B3E7-E2AF-4640-97A0-580AD125F9FC}"/>
          </ac:inkMkLst>
        </pc:inkChg>
        <pc:inkChg chg="add">
          <ac:chgData name="Umesh Gupta" userId="35470c46-d51d-41c5-aa07-3535d40f1513" providerId="ADAL" clId="{F093B110-2E86-4771-95DE-CB500032FC9F}" dt="2022-02-08T08:37:44.296" v="431" actId="9405"/>
          <ac:inkMkLst>
            <pc:docMk/>
            <pc:sldMk cId="3697007669" sldId="395"/>
            <ac:inkMk id="42" creationId="{F70F2EF9-049F-4DC1-AA91-CD20A9DC249B}"/>
          </ac:inkMkLst>
        </pc:inkChg>
        <pc:inkChg chg="add">
          <ac:chgData name="Umesh Gupta" userId="35470c46-d51d-41c5-aa07-3535d40f1513" providerId="ADAL" clId="{F093B110-2E86-4771-95DE-CB500032FC9F}" dt="2022-02-08T08:37:45.676" v="432" actId="9405"/>
          <ac:inkMkLst>
            <pc:docMk/>
            <pc:sldMk cId="3697007669" sldId="395"/>
            <ac:inkMk id="43" creationId="{ED6D1160-F38A-4925-9841-1E2230A519E3}"/>
          </ac:inkMkLst>
        </pc:inkChg>
        <pc:inkChg chg="add">
          <ac:chgData name="Umesh Gupta" userId="35470c46-d51d-41c5-aa07-3535d40f1513" providerId="ADAL" clId="{F093B110-2E86-4771-95DE-CB500032FC9F}" dt="2022-02-08T08:37:46.479" v="433" actId="9405"/>
          <ac:inkMkLst>
            <pc:docMk/>
            <pc:sldMk cId="3697007669" sldId="395"/>
            <ac:inkMk id="44" creationId="{3B176B53-B655-4C19-9237-01D905FF563A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45" creationId="{512DE364-207C-4C5D-B644-15E413732823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46" creationId="{92C56212-61B3-4ECA-AAF3-2D0ACEACB333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47" creationId="{61CC037C-F57E-4957-9973-3DF93531CD5F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48" creationId="{F4DF8F94-F773-4E05-949D-93B996C25BD9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49" creationId="{E4E4DD40-AFB0-4215-B267-6FA79879C18D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50" creationId="{FB08F4E8-EAC3-48A3-A380-570FF0DCFC7D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51" creationId="{1EA11E85-E842-4A6C-9835-F961769E88BB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52" creationId="{29CA00C2-A62B-4ACF-AC3F-FA9CBC28BEE8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53" creationId="{08EFC2FA-50BC-4270-8AA6-2976B0665125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54" creationId="{3A89D18D-9AF2-40F7-A0BB-8E5EF65B235D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55" creationId="{3BF0F74A-6A53-4FA9-9DED-20A15542AD87}"/>
          </ac:inkMkLst>
        </pc:inkChg>
        <pc:inkChg chg="add">
          <ac:chgData name="Umesh Gupta" userId="35470c46-d51d-41c5-aa07-3535d40f1513" providerId="ADAL" clId="{F093B110-2E86-4771-95DE-CB500032FC9F}" dt="2022-02-08T08:38:22.650" v="446" actId="9405"/>
          <ac:inkMkLst>
            <pc:docMk/>
            <pc:sldMk cId="3697007669" sldId="395"/>
            <ac:inkMk id="57" creationId="{686FD11E-B392-4FA2-910B-5D118066DC40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58" creationId="{2D36E8BF-4A58-49D3-9B08-042DEF43564A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59" creationId="{DA5F1207-5791-4C29-93BF-6D6601117E1C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60" creationId="{E11A2B53-BFC8-46E2-8396-67E03C340F75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61" creationId="{7CDD6DA2-61EE-4F06-A590-D215820C96C1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62" creationId="{85ECC363-EDA2-402F-8B50-09B29575CD59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63" creationId="{12C4EC98-AF4F-4D3A-B6D6-A284163174F1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64" creationId="{683A2056-788F-4975-9B26-970E09F5ADC6}"/>
          </ac:inkMkLst>
        </pc:inkChg>
        <pc:inkChg chg="add mod">
          <ac:chgData name="Umesh Gupta" userId="35470c46-d51d-41c5-aa07-3535d40f1513" providerId="ADAL" clId="{F093B110-2E86-4771-95DE-CB500032FC9F}" dt="2022-02-08T08:38:27.644" v="455"/>
          <ac:inkMkLst>
            <pc:docMk/>
            <pc:sldMk cId="3697007669" sldId="395"/>
            <ac:inkMk id="65" creationId="{1A800B41-68E6-4FFD-8DE8-E4BDC69232CA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67" creationId="{8A69266A-C1CD-4E0A-AEEC-684A5A416D0E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68" creationId="{769B4CDE-FF30-4440-8A63-09330176EB1E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69" creationId="{3AFA613A-B249-4EA4-A8E8-60A91A493E66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70" creationId="{7CC70CA9-9B4E-4BEB-9CFD-7BD7AB06049E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71" creationId="{63ECCFFF-4807-4FB3-BDAE-2547261DC283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72" creationId="{2A02B434-077D-42C1-ACDB-21FCFFAE62B1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73" creationId="{3B33C69E-3FEE-4C5A-AC8B-BC7B449C8A5F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74" creationId="{C629AB7C-2E2B-4158-BF3B-8CA6514CE829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75" creationId="{D579A541-7872-4CE1-9051-02037D15CA9C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76" creationId="{C6AB7BD1-C078-42E0-BA95-987040D1587D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77" creationId="{6EA9C7FA-4EF9-4CDD-8B78-8EA1F984874C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80" creationId="{1AC0919A-CB42-4DA7-B18E-7940240513E4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81" creationId="{C64AB7D7-C6D0-402B-8B07-470BA7EE2457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82" creationId="{CE7C7460-03CF-4CBA-8CA5-E672EFC07539}"/>
          </ac:inkMkLst>
        </pc:inkChg>
        <pc:inkChg chg="add mod">
          <ac:chgData name="Umesh Gupta" userId="35470c46-d51d-41c5-aa07-3535d40f1513" providerId="ADAL" clId="{F093B110-2E86-4771-95DE-CB500032FC9F}" dt="2022-02-08T08:38:37.378" v="472"/>
          <ac:inkMkLst>
            <pc:docMk/>
            <pc:sldMk cId="3697007669" sldId="395"/>
            <ac:inkMk id="83" creationId="{A673C49D-81B4-41B0-A938-178E73239864}"/>
          </ac:inkMkLst>
        </pc:inkChg>
        <pc:inkChg chg="add mod">
          <ac:chgData name="Umesh Gupta" userId="35470c46-d51d-41c5-aa07-3535d40f1513" providerId="ADAL" clId="{F093B110-2E86-4771-95DE-CB500032FC9F}" dt="2022-02-08T08:38:48.047" v="482"/>
          <ac:inkMkLst>
            <pc:docMk/>
            <pc:sldMk cId="3697007669" sldId="395"/>
            <ac:inkMk id="85" creationId="{EAC8AAE6-9C71-465E-BA9F-B28584FC969D}"/>
          </ac:inkMkLst>
        </pc:inkChg>
        <pc:inkChg chg="add mod">
          <ac:chgData name="Umesh Gupta" userId="35470c46-d51d-41c5-aa07-3535d40f1513" providerId="ADAL" clId="{F093B110-2E86-4771-95DE-CB500032FC9F}" dt="2022-02-08T08:38:48.047" v="482"/>
          <ac:inkMkLst>
            <pc:docMk/>
            <pc:sldMk cId="3697007669" sldId="395"/>
            <ac:inkMk id="86" creationId="{1CCF9431-2274-4121-872D-1B6B4D4C181A}"/>
          </ac:inkMkLst>
        </pc:inkChg>
        <pc:inkChg chg="add mod">
          <ac:chgData name="Umesh Gupta" userId="35470c46-d51d-41c5-aa07-3535d40f1513" providerId="ADAL" clId="{F093B110-2E86-4771-95DE-CB500032FC9F}" dt="2022-02-08T08:38:48.047" v="482"/>
          <ac:inkMkLst>
            <pc:docMk/>
            <pc:sldMk cId="3697007669" sldId="395"/>
            <ac:inkMk id="87" creationId="{53C9957A-51DB-43B5-BDF3-99529986087F}"/>
          </ac:inkMkLst>
        </pc:inkChg>
        <pc:inkChg chg="add mod">
          <ac:chgData name="Umesh Gupta" userId="35470c46-d51d-41c5-aa07-3535d40f1513" providerId="ADAL" clId="{F093B110-2E86-4771-95DE-CB500032FC9F}" dt="2022-02-08T08:38:48.047" v="482"/>
          <ac:inkMkLst>
            <pc:docMk/>
            <pc:sldMk cId="3697007669" sldId="395"/>
            <ac:inkMk id="88" creationId="{6B7D09E3-0168-4306-93C0-B5D5E392927D}"/>
          </ac:inkMkLst>
        </pc:inkChg>
        <pc:inkChg chg="add mod">
          <ac:chgData name="Umesh Gupta" userId="35470c46-d51d-41c5-aa07-3535d40f1513" providerId="ADAL" clId="{F093B110-2E86-4771-95DE-CB500032FC9F}" dt="2022-02-08T08:38:48.047" v="482"/>
          <ac:inkMkLst>
            <pc:docMk/>
            <pc:sldMk cId="3697007669" sldId="395"/>
            <ac:inkMk id="89" creationId="{42DAB606-887E-4A19-B526-9FBBB21FA766}"/>
          </ac:inkMkLst>
        </pc:inkChg>
        <pc:inkChg chg="add mod">
          <ac:chgData name="Umesh Gupta" userId="35470c46-d51d-41c5-aa07-3535d40f1513" providerId="ADAL" clId="{F093B110-2E86-4771-95DE-CB500032FC9F}" dt="2022-02-08T08:38:48.047" v="482"/>
          <ac:inkMkLst>
            <pc:docMk/>
            <pc:sldMk cId="3697007669" sldId="395"/>
            <ac:inkMk id="90" creationId="{380AE839-FC72-40B8-B76E-D8B2EC58FC02}"/>
          </ac:inkMkLst>
        </pc:inkChg>
        <pc:inkChg chg="add mod">
          <ac:chgData name="Umesh Gupta" userId="35470c46-d51d-41c5-aa07-3535d40f1513" providerId="ADAL" clId="{F093B110-2E86-4771-95DE-CB500032FC9F}" dt="2022-02-08T08:38:48.047" v="482"/>
          <ac:inkMkLst>
            <pc:docMk/>
            <pc:sldMk cId="3697007669" sldId="395"/>
            <ac:inkMk id="91" creationId="{8D5050A8-6880-4DAA-9786-D310F62C1A66}"/>
          </ac:inkMkLst>
        </pc:inkChg>
        <pc:inkChg chg="add mod">
          <ac:chgData name="Umesh Gupta" userId="35470c46-d51d-41c5-aa07-3535d40f1513" providerId="ADAL" clId="{F093B110-2E86-4771-95DE-CB500032FC9F}" dt="2022-02-08T08:38:48.047" v="482"/>
          <ac:inkMkLst>
            <pc:docMk/>
            <pc:sldMk cId="3697007669" sldId="395"/>
            <ac:inkMk id="92" creationId="{A79BBDD4-655C-4F40-B666-845C1EF118B4}"/>
          </ac:inkMkLst>
        </pc:inkChg>
        <pc:inkChg chg="add mod">
          <ac:chgData name="Umesh Gupta" userId="35470c46-d51d-41c5-aa07-3535d40f1513" providerId="ADAL" clId="{F093B110-2E86-4771-95DE-CB500032FC9F}" dt="2022-02-08T08:38:48.047" v="482"/>
          <ac:inkMkLst>
            <pc:docMk/>
            <pc:sldMk cId="3697007669" sldId="395"/>
            <ac:inkMk id="93" creationId="{94650651-8B80-434D-B6B5-8D6859DDC232}"/>
          </ac:inkMkLst>
        </pc:inkChg>
        <pc:inkChg chg="add del mod">
          <ac:chgData name="Umesh Gupta" userId="35470c46-d51d-41c5-aa07-3535d40f1513" providerId="ADAL" clId="{F093B110-2E86-4771-95DE-CB500032FC9F}" dt="2022-02-08T08:38:59.546" v="497"/>
          <ac:inkMkLst>
            <pc:docMk/>
            <pc:sldMk cId="3697007669" sldId="395"/>
            <ac:inkMk id="95" creationId="{52516E77-B3D6-4428-8CCD-1D223C14FCA7}"/>
          </ac:inkMkLst>
        </pc:inkChg>
        <pc:inkChg chg="add del mod">
          <ac:chgData name="Umesh Gupta" userId="35470c46-d51d-41c5-aa07-3535d40f1513" providerId="ADAL" clId="{F093B110-2E86-4771-95DE-CB500032FC9F}" dt="2022-02-08T08:38:59.544" v="494"/>
          <ac:inkMkLst>
            <pc:docMk/>
            <pc:sldMk cId="3697007669" sldId="395"/>
            <ac:inkMk id="96" creationId="{1A61B0AF-B5B3-468E-A87E-F73FABCBCABB}"/>
          </ac:inkMkLst>
        </pc:inkChg>
        <pc:inkChg chg="add del mod">
          <ac:chgData name="Umesh Gupta" userId="35470c46-d51d-41c5-aa07-3535d40f1513" providerId="ADAL" clId="{F093B110-2E86-4771-95DE-CB500032FC9F}" dt="2022-02-08T08:38:59.543" v="493"/>
          <ac:inkMkLst>
            <pc:docMk/>
            <pc:sldMk cId="3697007669" sldId="395"/>
            <ac:inkMk id="97" creationId="{945FF238-6E17-4B6D-8E64-364DAE3B9F40}"/>
          </ac:inkMkLst>
        </pc:inkChg>
        <pc:inkChg chg="add del mod">
          <ac:chgData name="Umesh Gupta" userId="35470c46-d51d-41c5-aa07-3535d40f1513" providerId="ADAL" clId="{F093B110-2E86-4771-95DE-CB500032FC9F}" dt="2022-02-08T08:38:59.546" v="499"/>
          <ac:inkMkLst>
            <pc:docMk/>
            <pc:sldMk cId="3697007669" sldId="395"/>
            <ac:inkMk id="99" creationId="{BAD64792-CCCB-42E2-A740-726D328D5046}"/>
          </ac:inkMkLst>
        </pc:inkChg>
        <pc:inkChg chg="add del mod">
          <ac:chgData name="Umesh Gupta" userId="35470c46-d51d-41c5-aa07-3535d40f1513" providerId="ADAL" clId="{F093B110-2E86-4771-95DE-CB500032FC9F}" dt="2022-02-08T08:38:59.546" v="498"/>
          <ac:inkMkLst>
            <pc:docMk/>
            <pc:sldMk cId="3697007669" sldId="395"/>
            <ac:inkMk id="101" creationId="{8758BE4E-5CC1-4747-9742-527CE0A13F31}"/>
          </ac:inkMkLst>
        </pc:inkChg>
        <pc:inkChg chg="add del mod">
          <ac:chgData name="Umesh Gupta" userId="35470c46-d51d-41c5-aa07-3535d40f1513" providerId="ADAL" clId="{F093B110-2E86-4771-95DE-CB500032FC9F}" dt="2022-02-08T08:38:59.544" v="495"/>
          <ac:inkMkLst>
            <pc:docMk/>
            <pc:sldMk cId="3697007669" sldId="395"/>
            <ac:inkMk id="102" creationId="{3622D45F-5158-40C7-BD80-2E5957705A20}"/>
          </ac:inkMkLst>
        </pc:inkChg>
        <pc:inkChg chg="add del mod">
          <ac:chgData name="Umesh Gupta" userId="35470c46-d51d-41c5-aa07-3535d40f1513" providerId="ADAL" clId="{F093B110-2E86-4771-95DE-CB500032FC9F}" dt="2022-02-08T08:38:59.544" v="496"/>
          <ac:inkMkLst>
            <pc:docMk/>
            <pc:sldMk cId="3697007669" sldId="395"/>
            <ac:inkMk id="103" creationId="{D5B27BA2-C23B-4603-8ED3-CCA97F910BAA}"/>
          </ac:inkMkLst>
        </pc:inkChg>
        <pc:inkChg chg="add mod">
          <ac:chgData name="Umesh Gupta" userId="35470c46-d51d-41c5-aa07-3535d40f1513" providerId="ADAL" clId="{F093B110-2E86-4771-95DE-CB500032FC9F}" dt="2022-02-08T08:39:07.026" v="507"/>
          <ac:inkMkLst>
            <pc:docMk/>
            <pc:sldMk cId="3697007669" sldId="395"/>
            <ac:inkMk id="105" creationId="{4AB284FD-29C6-40A2-A036-22701C1FDB4D}"/>
          </ac:inkMkLst>
        </pc:inkChg>
        <pc:inkChg chg="add mod">
          <ac:chgData name="Umesh Gupta" userId="35470c46-d51d-41c5-aa07-3535d40f1513" providerId="ADAL" clId="{F093B110-2E86-4771-95DE-CB500032FC9F}" dt="2022-02-08T08:39:07.026" v="507"/>
          <ac:inkMkLst>
            <pc:docMk/>
            <pc:sldMk cId="3697007669" sldId="395"/>
            <ac:inkMk id="106" creationId="{798FD53F-ED9F-49BE-9B52-5DA2EA34C561}"/>
          </ac:inkMkLst>
        </pc:inkChg>
        <pc:inkChg chg="add mod">
          <ac:chgData name="Umesh Gupta" userId="35470c46-d51d-41c5-aa07-3535d40f1513" providerId="ADAL" clId="{F093B110-2E86-4771-95DE-CB500032FC9F}" dt="2022-02-08T08:39:07.026" v="507"/>
          <ac:inkMkLst>
            <pc:docMk/>
            <pc:sldMk cId="3697007669" sldId="395"/>
            <ac:inkMk id="107" creationId="{BDD69D1F-D663-45C6-8235-2F94D9EF4147}"/>
          </ac:inkMkLst>
        </pc:inkChg>
        <pc:inkChg chg="add mod">
          <ac:chgData name="Umesh Gupta" userId="35470c46-d51d-41c5-aa07-3535d40f1513" providerId="ADAL" clId="{F093B110-2E86-4771-95DE-CB500032FC9F}" dt="2022-02-08T08:39:07.026" v="507"/>
          <ac:inkMkLst>
            <pc:docMk/>
            <pc:sldMk cId="3697007669" sldId="395"/>
            <ac:inkMk id="108" creationId="{371A2088-1212-46F2-9699-0C7AC5847950}"/>
          </ac:inkMkLst>
        </pc:inkChg>
        <pc:inkChg chg="add mod">
          <ac:chgData name="Umesh Gupta" userId="35470c46-d51d-41c5-aa07-3535d40f1513" providerId="ADAL" clId="{F093B110-2E86-4771-95DE-CB500032FC9F}" dt="2022-02-08T08:39:07.026" v="507"/>
          <ac:inkMkLst>
            <pc:docMk/>
            <pc:sldMk cId="3697007669" sldId="395"/>
            <ac:inkMk id="109" creationId="{32C6E41A-8357-4D74-AA76-83C45C986643}"/>
          </ac:inkMkLst>
        </pc:inkChg>
        <pc:inkChg chg="add mod">
          <ac:chgData name="Umesh Gupta" userId="35470c46-d51d-41c5-aa07-3535d40f1513" providerId="ADAL" clId="{F093B110-2E86-4771-95DE-CB500032FC9F}" dt="2022-02-08T08:39:07.026" v="507"/>
          <ac:inkMkLst>
            <pc:docMk/>
            <pc:sldMk cId="3697007669" sldId="395"/>
            <ac:inkMk id="110" creationId="{17DB3E5A-34DD-4D06-B37B-0B16DB0D5045}"/>
          </ac:inkMkLst>
        </pc:inkChg>
        <pc:inkChg chg="add mod">
          <ac:chgData name="Umesh Gupta" userId="35470c46-d51d-41c5-aa07-3535d40f1513" providerId="ADAL" clId="{F093B110-2E86-4771-95DE-CB500032FC9F}" dt="2022-02-08T08:39:07.026" v="507"/>
          <ac:inkMkLst>
            <pc:docMk/>
            <pc:sldMk cId="3697007669" sldId="395"/>
            <ac:inkMk id="111" creationId="{6B087BFA-CB7B-4097-83BA-C280BE1E288D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13" creationId="{C43F7EAB-269C-4A55-AA58-0A91C706E72E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14" creationId="{9F53004F-BFD3-4AF3-B524-8AB28188EDB8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15" creationId="{A75FE492-1A78-47EC-B69A-6442E75B9BB1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16" creationId="{631D82B8-57E5-41E5-8147-1E7333930A78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17" creationId="{6FB3162E-A23A-48B1-81E4-E176FCB6A829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18" creationId="{5563021C-6467-4071-BCD7-CF8604C9E733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19" creationId="{C11BDFAB-F97B-4759-8B12-63C7E00AAFF2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20" creationId="{ABFB0F0D-1ADB-4B97-A2E5-EDC523980EEE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21" creationId="{ACFCD88F-56F0-4148-953A-5E4F70C2BEA6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22" creationId="{1F102229-8AD8-4164-BB37-271625E56EE2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23" creationId="{73C98FA1-AE44-4192-B0E4-7024AE4DE871}"/>
          </ac:inkMkLst>
        </pc:inkChg>
        <pc:inkChg chg="add mod">
          <ac:chgData name="Umesh Gupta" userId="35470c46-d51d-41c5-aa07-3535d40f1513" providerId="ADAL" clId="{F093B110-2E86-4771-95DE-CB500032FC9F}" dt="2022-02-08T08:39:15.849" v="520"/>
          <ac:inkMkLst>
            <pc:docMk/>
            <pc:sldMk cId="3697007669" sldId="395"/>
            <ac:inkMk id="124" creationId="{332B1CFB-735B-4D03-9D5A-BDBA5C8CD4BF}"/>
          </ac:inkMkLst>
        </pc:inkChg>
        <pc:inkChg chg="add">
          <ac:chgData name="Umesh Gupta" userId="35470c46-d51d-41c5-aa07-3535d40f1513" providerId="ADAL" clId="{F093B110-2E86-4771-95DE-CB500032FC9F}" dt="2022-02-08T08:39:16.839" v="521" actId="9405"/>
          <ac:inkMkLst>
            <pc:docMk/>
            <pc:sldMk cId="3697007669" sldId="395"/>
            <ac:inkMk id="126" creationId="{85563019-BD8B-4F51-A5E9-6707E00B0248}"/>
          </ac:inkMkLst>
        </pc:inkChg>
        <pc:inkChg chg="add">
          <ac:chgData name="Umesh Gupta" userId="35470c46-d51d-41c5-aa07-3535d40f1513" providerId="ADAL" clId="{F093B110-2E86-4771-95DE-CB500032FC9F}" dt="2022-02-08T08:39:17.820" v="522" actId="9405"/>
          <ac:inkMkLst>
            <pc:docMk/>
            <pc:sldMk cId="3697007669" sldId="395"/>
            <ac:inkMk id="127" creationId="{E73E6B16-896D-430E-AFC6-707346486D64}"/>
          </ac:inkMkLst>
        </pc:inkChg>
        <pc:inkChg chg="add">
          <ac:chgData name="Umesh Gupta" userId="35470c46-d51d-41c5-aa07-3535d40f1513" providerId="ADAL" clId="{F093B110-2E86-4771-95DE-CB500032FC9F}" dt="2022-02-08T08:39:18.540" v="523" actId="9405"/>
          <ac:inkMkLst>
            <pc:docMk/>
            <pc:sldMk cId="3697007669" sldId="395"/>
            <ac:inkMk id="128" creationId="{2E3BDA41-323E-4730-85A6-BD6E5CFEFDED}"/>
          </ac:inkMkLst>
        </pc:inkChg>
        <pc:inkChg chg="add">
          <ac:chgData name="Umesh Gupta" userId="35470c46-d51d-41c5-aa07-3535d40f1513" providerId="ADAL" clId="{F093B110-2E86-4771-95DE-CB500032FC9F}" dt="2022-02-08T08:39:19.050" v="524" actId="9405"/>
          <ac:inkMkLst>
            <pc:docMk/>
            <pc:sldMk cId="3697007669" sldId="395"/>
            <ac:inkMk id="129" creationId="{51B8DC05-6341-4469-97C0-6207A54C9B8E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30" creationId="{2AA25BCD-EA64-4200-A3E6-82393615CE1A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31" creationId="{3B3D7470-3352-4C32-9B7F-AAECBAB95652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32" creationId="{C0D0E5D9-BB84-4CB8-8945-7782C5F2C4A7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33" creationId="{47972742-92E5-4C16-989B-5E84E3FFE16E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34" creationId="{598A0723-7A47-4B4E-965C-1FB57C19D3D7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35" creationId="{50B1D7D0-8288-45C7-B6B9-91EFE5399C5B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36" creationId="{0CB46BC5-659F-42A1-ADDA-1F08E48E475A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37" creationId="{22F34CF5-AE98-4C1E-B822-9CBF0D62067C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38" creationId="{D0883356-5892-4E08-B7D8-1F7C8A85BCCF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40" creationId="{01DF5D6B-3358-4456-997F-729BB3A95C88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41" creationId="{16DA5D59-12B0-4E2B-BFE4-638B1455998D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42" creationId="{1C6AF571-0239-4446-9AB8-4FCCE48783C7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43" creationId="{79B1DCD2-FE8F-4F59-8F68-86F4A399F3EF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44" creationId="{34C0B588-8D5A-44E8-BFEF-F17725C94BBB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45" creationId="{BD4AA751-1B9D-4CC4-AA53-58F229E867B8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46" creationId="{EF016243-2E5B-44BF-852F-E6C4FBCC1870}"/>
          </ac:inkMkLst>
        </pc:inkChg>
        <pc:inkChg chg="add mod">
          <ac:chgData name="Umesh Gupta" userId="35470c46-d51d-41c5-aa07-3535d40f1513" providerId="ADAL" clId="{F093B110-2E86-4771-95DE-CB500032FC9F}" dt="2022-02-08T08:40:21.654" v="544"/>
          <ac:inkMkLst>
            <pc:docMk/>
            <pc:sldMk cId="3697007669" sldId="395"/>
            <ac:inkMk id="147" creationId="{6227C344-9C48-4CFB-AE4E-EDF8E1B1B525}"/>
          </ac:inkMkLst>
        </pc:inkChg>
        <pc:inkChg chg="add">
          <ac:chgData name="Umesh Gupta" userId="35470c46-d51d-41c5-aa07-3535d40f1513" providerId="ADAL" clId="{F093B110-2E86-4771-95DE-CB500032FC9F}" dt="2022-02-08T08:40:21.021" v="543" actId="9405"/>
          <ac:inkMkLst>
            <pc:docMk/>
            <pc:sldMk cId="3697007669" sldId="395"/>
            <ac:inkMk id="148" creationId="{2F075DD2-3B7E-4553-9FE4-2F0778949986}"/>
          </ac:inkMkLst>
        </pc:inkChg>
      </pc:sldChg>
      <pc:sldChg chg="addSp mod">
        <pc:chgData name="Umesh Gupta" userId="35470c46-d51d-41c5-aa07-3535d40f1513" providerId="ADAL" clId="{F093B110-2E86-4771-95DE-CB500032FC9F}" dt="2022-02-08T08:43:47.672" v="549" actId="9405"/>
        <pc:sldMkLst>
          <pc:docMk/>
          <pc:sldMk cId="2583891320" sldId="396"/>
        </pc:sldMkLst>
        <pc:inkChg chg="add">
          <ac:chgData name="Umesh Gupta" userId="35470c46-d51d-41c5-aa07-3535d40f1513" providerId="ADAL" clId="{F093B110-2E86-4771-95DE-CB500032FC9F}" dt="2022-02-08T08:42:57.057" v="545" actId="9405"/>
          <ac:inkMkLst>
            <pc:docMk/>
            <pc:sldMk cId="2583891320" sldId="396"/>
            <ac:inkMk id="2" creationId="{A890F831-568C-4D47-A96C-B0FFB665E945}"/>
          </ac:inkMkLst>
        </pc:inkChg>
        <pc:inkChg chg="add">
          <ac:chgData name="Umesh Gupta" userId="35470c46-d51d-41c5-aa07-3535d40f1513" providerId="ADAL" clId="{F093B110-2E86-4771-95DE-CB500032FC9F}" dt="2022-02-08T08:42:58.233" v="546" actId="9405"/>
          <ac:inkMkLst>
            <pc:docMk/>
            <pc:sldMk cId="2583891320" sldId="396"/>
            <ac:inkMk id="3" creationId="{7F43252C-939C-4D85-9374-0930BF349F13}"/>
          </ac:inkMkLst>
        </pc:inkChg>
        <pc:inkChg chg="add">
          <ac:chgData name="Umesh Gupta" userId="35470c46-d51d-41c5-aa07-3535d40f1513" providerId="ADAL" clId="{F093B110-2E86-4771-95DE-CB500032FC9F}" dt="2022-02-08T08:43:41.941" v="547" actId="9405"/>
          <ac:inkMkLst>
            <pc:docMk/>
            <pc:sldMk cId="2583891320" sldId="396"/>
            <ac:inkMk id="4" creationId="{BF7F458D-C53C-44DB-B493-6A776F02A95A}"/>
          </ac:inkMkLst>
        </pc:inkChg>
        <pc:inkChg chg="add">
          <ac:chgData name="Umesh Gupta" userId="35470c46-d51d-41c5-aa07-3535d40f1513" providerId="ADAL" clId="{F093B110-2E86-4771-95DE-CB500032FC9F}" dt="2022-02-08T08:43:44.809" v="548" actId="9405"/>
          <ac:inkMkLst>
            <pc:docMk/>
            <pc:sldMk cId="2583891320" sldId="396"/>
            <ac:inkMk id="6" creationId="{A00F5567-3DA5-4B4B-A66C-C42B7098D24C}"/>
          </ac:inkMkLst>
        </pc:inkChg>
        <pc:inkChg chg="add">
          <ac:chgData name="Umesh Gupta" userId="35470c46-d51d-41c5-aa07-3535d40f1513" providerId="ADAL" clId="{F093B110-2E86-4771-95DE-CB500032FC9F}" dt="2022-02-08T08:43:47.672" v="549" actId="9405"/>
          <ac:inkMkLst>
            <pc:docMk/>
            <pc:sldMk cId="2583891320" sldId="396"/>
            <ac:inkMk id="7" creationId="{A37E60CD-4257-42E8-96A6-F056B4B969AD}"/>
          </ac:inkMkLst>
        </pc:inkChg>
      </pc:sldChg>
      <pc:sldChg chg="addSp modSp mod">
        <pc:chgData name="Umesh Gupta" userId="35470c46-d51d-41c5-aa07-3535d40f1513" providerId="ADAL" clId="{F093B110-2E86-4771-95DE-CB500032FC9F}" dt="2022-02-08T08:45:04.307" v="553"/>
        <pc:sldMkLst>
          <pc:docMk/>
          <pc:sldMk cId="3741457111" sldId="397"/>
        </pc:sldMkLst>
        <pc:grpChg chg="mod">
          <ac:chgData name="Umesh Gupta" userId="35470c46-d51d-41c5-aa07-3535d40f1513" providerId="ADAL" clId="{F093B110-2E86-4771-95DE-CB500032FC9F}" dt="2022-02-08T08:45:04.307" v="553"/>
          <ac:grpSpMkLst>
            <pc:docMk/>
            <pc:sldMk cId="3741457111" sldId="397"/>
            <ac:grpSpMk id="34" creationId="{B5D7195B-720C-451B-8ED0-FDAC0DA508A1}"/>
          </ac:grpSpMkLst>
        </pc:grpChg>
        <pc:inkChg chg="add">
          <ac:chgData name="Umesh Gupta" userId="35470c46-d51d-41c5-aa07-3535d40f1513" providerId="ADAL" clId="{F093B110-2E86-4771-95DE-CB500032FC9F}" dt="2022-02-08T08:44:14.639" v="550" actId="9405"/>
          <ac:inkMkLst>
            <pc:docMk/>
            <pc:sldMk cId="3741457111" sldId="397"/>
            <ac:inkMk id="2" creationId="{0E1E3628-9B3C-4B11-A586-E34CE30BF8FF}"/>
          </ac:inkMkLst>
        </pc:inkChg>
        <pc:inkChg chg="add mod">
          <ac:chgData name="Umesh Gupta" userId="35470c46-d51d-41c5-aa07-3535d40f1513" providerId="ADAL" clId="{F093B110-2E86-4771-95DE-CB500032FC9F}" dt="2022-02-08T08:45:04.307" v="553"/>
          <ac:inkMkLst>
            <pc:docMk/>
            <pc:sldMk cId="3741457111" sldId="397"/>
            <ac:inkMk id="3" creationId="{DF6D4041-1EDF-40B1-8E38-98F1C504465B}"/>
          </ac:inkMkLst>
        </pc:inkChg>
        <pc:inkChg chg="add mod">
          <ac:chgData name="Umesh Gupta" userId="35470c46-d51d-41c5-aa07-3535d40f1513" providerId="ADAL" clId="{F093B110-2E86-4771-95DE-CB500032FC9F}" dt="2022-02-08T08:45:04.307" v="553"/>
          <ac:inkMkLst>
            <pc:docMk/>
            <pc:sldMk cId="3741457111" sldId="397"/>
            <ac:inkMk id="4" creationId="{DDF17662-B09E-475A-942C-0C1FF0737E9F}"/>
          </ac:inkMkLst>
        </pc:inkChg>
      </pc:sldChg>
      <pc:sldChg chg="addSp mod">
        <pc:chgData name="Umesh Gupta" userId="35470c46-d51d-41c5-aa07-3535d40f1513" providerId="ADAL" clId="{F093B110-2E86-4771-95DE-CB500032FC9F}" dt="2022-02-08T08:53:12.741" v="706" actId="9405"/>
        <pc:sldMkLst>
          <pc:docMk/>
          <pc:sldMk cId="156499726" sldId="403"/>
        </pc:sldMkLst>
        <pc:inkChg chg="add">
          <ac:chgData name="Umesh Gupta" userId="35470c46-d51d-41c5-aa07-3535d40f1513" providerId="ADAL" clId="{F093B110-2E86-4771-95DE-CB500032FC9F}" dt="2022-02-08T08:53:10.980" v="704" actId="9405"/>
          <ac:inkMkLst>
            <pc:docMk/>
            <pc:sldMk cId="156499726" sldId="403"/>
            <ac:inkMk id="2" creationId="{7348F640-501D-435C-B7A7-E9DE8D99B916}"/>
          </ac:inkMkLst>
        </pc:inkChg>
        <pc:inkChg chg="add">
          <ac:chgData name="Umesh Gupta" userId="35470c46-d51d-41c5-aa07-3535d40f1513" providerId="ADAL" clId="{F093B110-2E86-4771-95DE-CB500032FC9F}" dt="2022-02-08T08:53:11.581" v="705" actId="9405"/>
          <ac:inkMkLst>
            <pc:docMk/>
            <pc:sldMk cId="156499726" sldId="403"/>
            <ac:inkMk id="3" creationId="{76869B16-324F-4691-A0B6-975E67907D59}"/>
          </ac:inkMkLst>
        </pc:inkChg>
        <pc:inkChg chg="add">
          <ac:chgData name="Umesh Gupta" userId="35470c46-d51d-41c5-aa07-3535d40f1513" providerId="ADAL" clId="{F093B110-2E86-4771-95DE-CB500032FC9F}" dt="2022-02-08T08:53:12.741" v="706" actId="9405"/>
          <ac:inkMkLst>
            <pc:docMk/>
            <pc:sldMk cId="156499726" sldId="403"/>
            <ac:inkMk id="4" creationId="{2C4D0C9B-6827-44CB-9D58-E7AF4A2D4CF4}"/>
          </ac:inkMkLst>
        </pc:inkChg>
      </pc:sldChg>
      <pc:sldChg chg="addSp mod">
        <pc:chgData name="Umesh Gupta" userId="35470c46-d51d-41c5-aa07-3535d40f1513" providerId="ADAL" clId="{F093B110-2E86-4771-95DE-CB500032FC9F}" dt="2022-02-08T08:54:08.713" v="712" actId="9405"/>
        <pc:sldMkLst>
          <pc:docMk/>
          <pc:sldMk cId="1604577106" sldId="404"/>
        </pc:sldMkLst>
        <pc:inkChg chg="add">
          <ac:chgData name="Umesh Gupta" userId="35470c46-d51d-41c5-aa07-3535d40f1513" providerId="ADAL" clId="{F093B110-2E86-4771-95DE-CB500032FC9F}" dt="2022-02-08T08:53:41.128" v="707" actId="9405"/>
          <ac:inkMkLst>
            <pc:docMk/>
            <pc:sldMk cId="1604577106" sldId="404"/>
            <ac:inkMk id="2" creationId="{B595DB25-F8B4-484C-8928-779E44DFE7E6}"/>
          </ac:inkMkLst>
        </pc:inkChg>
        <pc:inkChg chg="add">
          <ac:chgData name="Umesh Gupta" userId="35470c46-d51d-41c5-aa07-3535d40f1513" providerId="ADAL" clId="{F093B110-2E86-4771-95DE-CB500032FC9F}" dt="2022-02-08T08:53:51.829" v="708" actId="9405"/>
          <ac:inkMkLst>
            <pc:docMk/>
            <pc:sldMk cId="1604577106" sldId="404"/>
            <ac:inkMk id="3" creationId="{A4A80869-F6B2-405C-B237-BDB1122487AE}"/>
          </ac:inkMkLst>
        </pc:inkChg>
        <pc:inkChg chg="add">
          <ac:chgData name="Umesh Gupta" userId="35470c46-d51d-41c5-aa07-3535d40f1513" providerId="ADAL" clId="{F093B110-2E86-4771-95DE-CB500032FC9F}" dt="2022-02-08T08:53:58.849" v="709" actId="9405"/>
          <ac:inkMkLst>
            <pc:docMk/>
            <pc:sldMk cId="1604577106" sldId="404"/>
            <ac:inkMk id="5" creationId="{C16E97AC-B1BD-4E04-B5C0-6D92D76D58FB}"/>
          </ac:inkMkLst>
        </pc:inkChg>
        <pc:inkChg chg="add">
          <ac:chgData name="Umesh Gupta" userId="35470c46-d51d-41c5-aa07-3535d40f1513" providerId="ADAL" clId="{F093B110-2E86-4771-95DE-CB500032FC9F}" dt="2022-02-08T08:54:03.178" v="710" actId="9405"/>
          <ac:inkMkLst>
            <pc:docMk/>
            <pc:sldMk cId="1604577106" sldId="404"/>
            <ac:inkMk id="7" creationId="{F17FBEE0-C0B2-4309-B81F-BD503B236EBD}"/>
          </ac:inkMkLst>
        </pc:inkChg>
        <pc:inkChg chg="add">
          <ac:chgData name="Umesh Gupta" userId="35470c46-d51d-41c5-aa07-3535d40f1513" providerId="ADAL" clId="{F093B110-2E86-4771-95DE-CB500032FC9F}" dt="2022-02-08T08:54:04.445" v="711" actId="9405"/>
          <ac:inkMkLst>
            <pc:docMk/>
            <pc:sldMk cId="1604577106" sldId="404"/>
            <ac:inkMk id="8" creationId="{4CB8C64A-0D33-4C27-9EBE-7B6562C45908}"/>
          </ac:inkMkLst>
        </pc:inkChg>
        <pc:inkChg chg="add">
          <ac:chgData name="Umesh Gupta" userId="35470c46-d51d-41c5-aa07-3535d40f1513" providerId="ADAL" clId="{F093B110-2E86-4771-95DE-CB500032FC9F}" dt="2022-02-08T08:54:08.713" v="712" actId="9405"/>
          <ac:inkMkLst>
            <pc:docMk/>
            <pc:sldMk cId="1604577106" sldId="404"/>
            <ac:inkMk id="9" creationId="{0C1D5DAF-867C-4D85-AFF0-AFAAEB9D3A27}"/>
          </ac:inkMkLst>
        </pc:inkChg>
      </pc:sldChg>
      <pc:sldChg chg="addSp modSp mod">
        <pc:chgData name="Umesh Gupta" userId="35470c46-d51d-41c5-aa07-3535d40f1513" providerId="ADAL" clId="{F093B110-2E86-4771-95DE-CB500032FC9F}" dt="2022-02-08T08:55:06.098" v="726" actId="9405"/>
        <pc:sldMkLst>
          <pc:docMk/>
          <pc:sldMk cId="3165196281" sldId="405"/>
        </pc:sldMkLst>
        <pc:grpChg chg="mod">
          <ac:chgData name="Umesh Gupta" userId="35470c46-d51d-41c5-aa07-3535d40f1513" providerId="ADAL" clId="{F093B110-2E86-4771-95DE-CB500032FC9F}" dt="2022-02-08T08:54:37.337" v="715"/>
          <ac:grpSpMkLst>
            <pc:docMk/>
            <pc:sldMk cId="3165196281" sldId="405"/>
            <ac:grpSpMk id="6" creationId="{160B5E27-9859-42B6-A8A3-AF0D0DEB08F3}"/>
          </ac:grpSpMkLst>
        </pc:grpChg>
        <pc:grpChg chg="mod">
          <ac:chgData name="Umesh Gupta" userId="35470c46-d51d-41c5-aa07-3535d40f1513" providerId="ADAL" clId="{F093B110-2E86-4771-95DE-CB500032FC9F}" dt="2022-02-08T08:54:55.217" v="720"/>
          <ac:grpSpMkLst>
            <pc:docMk/>
            <pc:sldMk cId="3165196281" sldId="405"/>
            <ac:grpSpMk id="11" creationId="{EC305726-2681-4984-88F1-03827C18AB41}"/>
          </ac:grpSpMkLst>
        </pc:grpChg>
        <pc:grpChg chg="mod">
          <ac:chgData name="Umesh Gupta" userId="35470c46-d51d-41c5-aa07-3535d40f1513" providerId="ADAL" clId="{F093B110-2E86-4771-95DE-CB500032FC9F}" dt="2022-02-08T08:54:59.845" v="723"/>
          <ac:grpSpMkLst>
            <pc:docMk/>
            <pc:sldMk cId="3165196281" sldId="405"/>
            <ac:grpSpMk id="14" creationId="{F7077C9A-D993-42E0-9B94-83BF3647C121}"/>
          </ac:grpSpMkLst>
        </pc:grpChg>
        <pc:inkChg chg="add mod">
          <ac:chgData name="Umesh Gupta" userId="35470c46-d51d-41c5-aa07-3535d40f1513" providerId="ADAL" clId="{F093B110-2E86-4771-95DE-CB500032FC9F}" dt="2022-02-08T08:54:37.337" v="715"/>
          <ac:inkMkLst>
            <pc:docMk/>
            <pc:sldMk cId="3165196281" sldId="405"/>
            <ac:inkMk id="4" creationId="{DEA66A43-45CF-4794-96E3-F438A5721C5D}"/>
          </ac:inkMkLst>
        </pc:inkChg>
        <pc:inkChg chg="add mod">
          <ac:chgData name="Umesh Gupta" userId="35470c46-d51d-41c5-aa07-3535d40f1513" providerId="ADAL" clId="{F093B110-2E86-4771-95DE-CB500032FC9F}" dt="2022-02-08T08:54:37.337" v="715"/>
          <ac:inkMkLst>
            <pc:docMk/>
            <pc:sldMk cId="3165196281" sldId="405"/>
            <ac:inkMk id="5" creationId="{A798901F-B35E-4A84-8AD8-D2A3C532CA56}"/>
          </ac:inkMkLst>
        </pc:inkChg>
        <pc:inkChg chg="add">
          <ac:chgData name="Umesh Gupta" userId="35470c46-d51d-41c5-aa07-3535d40f1513" providerId="ADAL" clId="{F093B110-2E86-4771-95DE-CB500032FC9F}" dt="2022-02-08T08:54:38.663" v="716" actId="9405"/>
          <ac:inkMkLst>
            <pc:docMk/>
            <pc:sldMk cId="3165196281" sldId="405"/>
            <ac:inkMk id="7" creationId="{B257C3B1-E33F-4AA6-8F0A-B4C2053B984A}"/>
          </ac:inkMkLst>
        </pc:inkChg>
        <pc:inkChg chg="add mod">
          <ac:chgData name="Umesh Gupta" userId="35470c46-d51d-41c5-aa07-3535d40f1513" providerId="ADAL" clId="{F093B110-2E86-4771-95DE-CB500032FC9F}" dt="2022-02-08T08:54:55.217" v="720"/>
          <ac:inkMkLst>
            <pc:docMk/>
            <pc:sldMk cId="3165196281" sldId="405"/>
            <ac:inkMk id="8" creationId="{B325FBA2-9983-42E8-8A8A-7261A97725EB}"/>
          </ac:inkMkLst>
        </pc:inkChg>
        <pc:inkChg chg="add mod">
          <ac:chgData name="Umesh Gupta" userId="35470c46-d51d-41c5-aa07-3535d40f1513" providerId="ADAL" clId="{F093B110-2E86-4771-95DE-CB500032FC9F}" dt="2022-02-08T08:54:55.217" v="720"/>
          <ac:inkMkLst>
            <pc:docMk/>
            <pc:sldMk cId="3165196281" sldId="405"/>
            <ac:inkMk id="9" creationId="{057A66FD-DE5E-4D06-8568-F5B8977212F4}"/>
          </ac:inkMkLst>
        </pc:inkChg>
        <pc:inkChg chg="add mod">
          <ac:chgData name="Umesh Gupta" userId="35470c46-d51d-41c5-aa07-3535d40f1513" providerId="ADAL" clId="{F093B110-2E86-4771-95DE-CB500032FC9F}" dt="2022-02-08T08:54:55.217" v="720"/>
          <ac:inkMkLst>
            <pc:docMk/>
            <pc:sldMk cId="3165196281" sldId="405"/>
            <ac:inkMk id="10" creationId="{BBB79F05-2CDC-45CD-921E-F25EDE32F0B7}"/>
          </ac:inkMkLst>
        </pc:inkChg>
        <pc:inkChg chg="add mod">
          <ac:chgData name="Umesh Gupta" userId="35470c46-d51d-41c5-aa07-3535d40f1513" providerId="ADAL" clId="{F093B110-2E86-4771-95DE-CB500032FC9F}" dt="2022-02-08T08:54:59.845" v="723"/>
          <ac:inkMkLst>
            <pc:docMk/>
            <pc:sldMk cId="3165196281" sldId="405"/>
            <ac:inkMk id="12" creationId="{81062884-FB18-4CB1-8215-4109C2B9E759}"/>
          </ac:inkMkLst>
        </pc:inkChg>
        <pc:inkChg chg="add mod">
          <ac:chgData name="Umesh Gupta" userId="35470c46-d51d-41c5-aa07-3535d40f1513" providerId="ADAL" clId="{F093B110-2E86-4771-95DE-CB500032FC9F}" dt="2022-02-08T08:54:59.845" v="723"/>
          <ac:inkMkLst>
            <pc:docMk/>
            <pc:sldMk cId="3165196281" sldId="405"/>
            <ac:inkMk id="13" creationId="{07268C65-DFCE-4001-B0E7-B0A04AA94116}"/>
          </ac:inkMkLst>
        </pc:inkChg>
        <pc:inkChg chg="add">
          <ac:chgData name="Umesh Gupta" userId="35470c46-d51d-41c5-aa07-3535d40f1513" providerId="ADAL" clId="{F093B110-2E86-4771-95DE-CB500032FC9F}" dt="2022-02-08T08:55:01.770" v="724" actId="9405"/>
          <ac:inkMkLst>
            <pc:docMk/>
            <pc:sldMk cId="3165196281" sldId="405"/>
            <ac:inkMk id="15" creationId="{08B28146-C3EC-40CA-957B-C1015CA305F3}"/>
          </ac:inkMkLst>
        </pc:inkChg>
        <pc:inkChg chg="add">
          <ac:chgData name="Umesh Gupta" userId="35470c46-d51d-41c5-aa07-3535d40f1513" providerId="ADAL" clId="{F093B110-2E86-4771-95DE-CB500032FC9F}" dt="2022-02-08T08:55:04.298" v="725" actId="9405"/>
          <ac:inkMkLst>
            <pc:docMk/>
            <pc:sldMk cId="3165196281" sldId="405"/>
            <ac:inkMk id="16" creationId="{E613F752-DA92-41C5-B759-39A2D8B6E6C4}"/>
          </ac:inkMkLst>
        </pc:inkChg>
        <pc:inkChg chg="add">
          <ac:chgData name="Umesh Gupta" userId="35470c46-d51d-41c5-aa07-3535d40f1513" providerId="ADAL" clId="{F093B110-2E86-4771-95DE-CB500032FC9F}" dt="2022-02-08T08:55:06.098" v="726" actId="9405"/>
          <ac:inkMkLst>
            <pc:docMk/>
            <pc:sldMk cId="3165196281" sldId="405"/>
            <ac:inkMk id="17" creationId="{CCDFFE95-6B21-4655-B1CC-892C425C1A63}"/>
          </ac:inkMkLst>
        </pc:inkChg>
      </pc:sldChg>
      <pc:sldChg chg="addSp modSp mod">
        <pc:chgData name="Umesh Gupta" userId="35470c46-d51d-41c5-aa07-3535d40f1513" providerId="ADAL" clId="{F093B110-2E86-4771-95DE-CB500032FC9F}" dt="2022-02-08T08:56:30.043" v="740" actId="9405"/>
        <pc:sldMkLst>
          <pc:docMk/>
          <pc:sldMk cId="4263256343" sldId="407"/>
        </pc:sldMkLst>
        <pc:grpChg chg="mod">
          <ac:chgData name="Umesh Gupta" userId="35470c46-d51d-41c5-aa07-3535d40f1513" providerId="ADAL" clId="{F093B110-2E86-4771-95DE-CB500032FC9F}" dt="2022-02-08T08:55:33.068" v="729"/>
          <ac:grpSpMkLst>
            <pc:docMk/>
            <pc:sldMk cId="4263256343" sldId="407"/>
            <ac:grpSpMk id="4" creationId="{E9A9E6CC-464A-45D7-81FE-267BA9FE834D}"/>
          </ac:grpSpMkLst>
        </pc:grpChg>
        <pc:grpChg chg="mod">
          <ac:chgData name="Umesh Gupta" userId="35470c46-d51d-41c5-aa07-3535d40f1513" providerId="ADAL" clId="{F093B110-2E86-4771-95DE-CB500032FC9F}" dt="2022-02-08T08:55:41.771" v="738"/>
          <ac:grpSpMkLst>
            <pc:docMk/>
            <pc:sldMk cId="4263256343" sldId="407"/>
            <ac:grpSpMk id="13" creationId="{D2C33E98-230E-4E76-8B96-7FF8FDFCF3E4}"/>
          </ac:grpSpMkLst>
        </pc:grpChg>
        <pc:inkChg chg="add mod">
          <ac:chgData name="Umesh Gupta" userId="35470c46-d51d-41c5-aa07-3535d40f1513" providerId="ADAL" clId="{F093B110-2E86-4771-95DE-CB500032FC9F}" dt="2022-02-08T08:55:33.068" v="729"/>
          <ac:inkMkLst>
            <pc:docMk/>
            <pc:sldMk cId="4263256343" sldId="407"/>
            <ac:inkMk id="2" creationId="{0B6B1AE2-68B5-4902-9F22-D90B259D893B}"/>
          </ac:inkMkLst>
        </pc:inkChg>
        <pc:inkChg chg="add mod">
          <ac:chgData name="Umesh Gupta" userId="35470c46-d51d-41c5-aa07-3535d40f1513" providerId="ADAL" clId="{F093B110-2E86-4771-95DE-CB500032FC9F}" dt="2022-02-08T08:55:33.068" v="729"/>
          <ac:inkMkLst>
            <pc:docMk/>
            <pc:sldMk cId="4263256343" sldId="407"/>
            <ac:inkMk id="3" creationId="{72F74080-40A6-4681-8676-66A7893412A4}"/>
          </ac:inkMkLst>
        </pc:inkChg>
        <pc:inkChg chg="add">
          <ac:chgData name="Umesh Gupta" userId="35470c46-d51d-41c5-aa07-3535d40f1513" providerId="ADAL" clId="{F093B110-2E86-4771-95DE-CB500032FC9F}" dt="2022-02-08T08:55:35.886" v="730" actId="9405"/>
          <ac:inkMkLst>
            <pc:docMk/>
            <pc:sldMk cId="4263256343" sldId="407"/>
            <ac:inkMk id="5" creationId="{09C0BE27-1648-4C3E-A8F2-1648C3A3FDFC}"/>
          </ac:inkMkLst>
        </pc:inkChg>
        <pc:inkChg chg="add mod">
          <ac:chgData name="Umesh Gupta" userId="35470c46-d51d-41c5-aa07-3535d40f1513" providerId="ADAL" clId="{F093B110-2E86-4771-95DE-CB500032FC9F}" dt="2022-02-08T08:55:41.771" v="738"/>
          <ac:inkMkLst>
            <pc:docMk/>
            <pc:sldMk cId="4263256343" sldId="407"/>
            <ac:inkMk id="6" creationId="{3CA6D3F4-3BDF-4B52-A363-1336F07CA6BD}"/>
          </ac:inkMkLst>
        </pc:inkChg>
        <pc:inkChg chg="add mod">
          <ac:chgData name="Umesh Gupta" userId="35470c46-d51d-41c5-aa07-3535d40f1513" providerId="ADAL" clId="{F093B110-2E86-4771-95DE-CB500032FC9F}" dt="2022-02-08T08:55:41.771" v="738"/>
          <ac:inkMkLst>
            <pc:docMk/>
            <pc:sldMk cId="4263256343" sldId="407"/>
            <ac:inkMk id="7" creationId="{C1DACF50-7213-4E29-B76E-9BC33FD7A136}"/>
          </ac:inkMkLst>
        </pc:inkChg>
        <pc:inkChg chg="add mod">
          <ac:chgData name="Umesh Gupta" userId="35470c46-d51d-41c5-aa07-3535d40f1513" providerId="ADAL" clId="{F093B110-2E86-4771-95DE-CB500032FC9F}" dt="2022-02-08T08:55:41.771" v="738"/>
          <ac:inkMkLst>
            <pc:docMk/>
            <pc:sldMk cId="4263256343" sldId="407"/>
            <ac:inkMk id="8" creationId="{89255E19-A11B-4ABF-8B42-75045E3665A0}"/>
          </ac:inkMkLst>
        </pc:inkChg>
        <pc:inkChg chg="add mod">
          <ac:chgData name="Umesh Gupta" userId="35470c46-d51d-41c5-aa07-3535d40f1513" providerId="ADAL" clId="{F093B110-2E86-4771-95DE-CB500032FC9F}" dt="2022-02-08T08:55:41.771" v="738"/>
          <ac:inkMkLst>
            <pc:docMk/>
            <pc:sldMk cId="4263256343" sldId="407"/>
            <ac:inkMk id="9" creationId="{D693869A-5CB0-455F-9BDD-2800ED73FDEF}"/>
          </ac:inkMkLst>
        </pc:inkChg>
        <pc:inkChg chg="add mod">
          <ac:chgData name="Umesh Gupta" userId="35470c46-d51d-41c5-aa07-3535d40f1513" providerId="ADAL" clId="{F093B110-2E86-4771-95DE-CB500032FC9F}" dt="2022-02-08T08:55:41.771" v="738"/>
          <ac:inkMkLst>
            <pc:docMk/>
            <pc:sldMk cId="4263256343" sldId="407"/>
            <ac:inkMk id="10" creationId="{E57632C7-984E-46E6-AAF3-298F8472E235}"/>
          </ac:inkMkLst>
        </pc:inkChg>
        <pc:inkChg chg="add mod">
          <ac:chgData name="Umesh Gupta" userId="35470c46-d51d-41c5-aa07-3535d40f1513" providerId="ADAL" clId="{F093B110-2E86-4771-95DE-CB500032FC9F}" dt="2022-02-08T08:55:41.771" v="738"/>
          <ac:inkMkLst>
            <pc:docMk/>
            <pc:sldMk cId="4263256343" sldId="407"/>
            <ac:inkMk id="11" creationId="{CE92D962-537F-4192-BA4B-9B447A6AB1AB}"/>
          </ac:inkMkLst>
        </pc:inkChg>
        <pc:inkChg chg="add mod">
          <ac:chgData name="Umesh Gupta" userId="35470c46-d51d-41c5-aa07-3535d40f1513" providerId="ADAL" clId="{F093B110-2E86-4771-95DE-CB500032FC9F}" dt="2022-02-08T08:55:41.771" v="738"/>
          <ac:inkMkLst>
            <pc:docMk/>
            <pc:sldMk cId="4263256343" sldId="407"/>
            <ac:inkMk id="12" creationId="{0BE510E8-3FD8-46F6-AFE3-52D1827AB974}"/>
          </ac:inkMkLst>
        </pc:inkChg>
        <pc:inkChg chg="add">
          <ac:chgData name="Umesh Gupta" userId="35470c46-d51d-41c5-aa07-3535d40f1513" providerId="ADAL" clId="{F093B110-2E86-4771-95DE-CB500032FC9F}" dt="2022-02-08T08:56:04.077" v="739" actId="9405"/>
          <ac:inkMkLst>
            <pc:docMk/>
            <pc:sldMk cId="4263256343" sldId="407"/>
            <ac:inkMk id="14" creationId="{08C2BF89-E930-46A9-A30F-2038E7E708B5}"/>
          </ac:inkMkLst>
        </pc:inkChg>
        <pc:inkChg chg="add">
          <ac:chgData name="Umesh Gupta" userId="35470c46-d51d-41c5-aa07-3535d40f1513" providerId="ADAL" clId="{F093B110-2E86-4771-95DE-CB500032FC9F}" dt="2022-02-08T08:56:30.043" v="740" actId="9405"/>
          <ac:inkMkLst>
            <pc:docMk/>
            <pc:sldMk cId="4263256343" sldId="407"/>
            <ac:inkMk id="15" creationId="{4E899DAA-221E-45B4-8322-C01BD0B0485C}"/>
          </ac:inkMkLst>
        </pc:inkChg>
      </pc:sldChg>
      <pc:sldChg chg="addSp modSp mod">
        <pc:chgData name="Umesh Gupta" userId="35470c46-d51d-41c5-aa07-3535d40f1513" providerId="ADAL" clId="{F093B110-2E86-4771-95DE-CB500032FC9F}" dt="2022-02-08T08:57:07.173" v="753" actId="9405"/>
        <pc:sldMkLst>
          <pc:docMk/>
          <pc:sldMk cId="1829797460" sldId="408"/>
        </pc:sldMkLst>
        <pc:grpChg chg="mod">
          <ac:chgData name="Umesh Gupta" userId="35470c46-d51d-41c5-aa07-3535d40f1513" providerId="ADAL" clId="{F093B110-2E86-4771-95DE-CB500032FC9F}" dt="2022-02-08T08:56:35.331" v="743"/>
          <ac:grpSpMkLst>
            <pc:docMk/>
            <pc:sldMk cId="1829797460" sldId="408"/>
            <ac:grpSpMk id="4" creationId="{B985D3C5-3992-4309-A751-88A1F830FF5D}"/>
          </ac:grpSpMkLst>
        </pc:grpChg>
        <pc:grpChg chg="mod">
          <ac:chgData name="Umesh Gupta" userId="35470c46-d51d-41c5-aa07-3535d40f1513" providerId="ADAL" clId="{F093B110-2E86-4771-95DE-CB500032FC9F}" dt="2022-02-08T08:56:46.029" v="751"/>
          <ac:grpSpMkLst>
            <pc:docMk/>
            <pc:sldMk cId="1829797460" sldId="408"/>
            <ac:grpSpMk id="35" creationId="{7AE8AE39-1967-4664-9EEF-3F4AB62BB891}"/>
          </ac:grpSpMkLst>
        </pc:grpChg>
        <pc:inkChg chg="add mod">
          <ac:chgData name="Umesh Gupta" userId="35470c46-d51d-41c5-aa07-3535d40f1513" providerId="ADAL" clId="{F093B110-2E86-4771-95DE-CB500032FC9F}" dt="2022-02-08T08:56:35.331" v="743"/>
          <ac:inkMkLst>
            <pc:docMk/>
            <pc:sldMk cId="1829797460" sldId="408"/>
            <ac:inkMk id="2" creationId="{56A35D79-5C58-4772-94D0-1833C8D7A47E}"/>
          </ac:inkMkLst>
        </pc:inkChg>
        <pc:inkChg chg="add mod">
          <ac:chgData name="Umesh Gupta" userId="35470c46-d51d-41c5-aa07-3535d40f1513" providerId="ADAL" clId="{F093B110-2E86-4771-95DE-CB500032FC9F}" dt="2022-02-08T08:56:35.331" v="743"/>
          <ac:inkMkLst>
            <pc:docMk/>
            <pc:sldMk cId="1829797460" sldId="408"/>
            <ac:inkMk id="3" creationId="{BD7B8783-CA24-42A9-BB04-B5FE67DD7336}"/>
          </ac:inkMkLst>
        </pc:inkChg>
        <pc:inkChg chg="add">
          <ac:chgData name="Umesh Gupta" userId="35470c46-d51d-41c5-aa07-3535d40f1513" providerId="ADAL" clId="{F093B110-2E86-4771-95DE-CB500032FC9F}" dt="2022-02-08T08:56:37.025" v="744" actId="9405"/>
          <ac:inkMkLst>
            <pc:docMk/>
            <pc:sldMk cId="1829797460" sldId="408"/>
            <ac:inkMk id="5" creationId="{613B4B10-2F39-4EF2-B9E4-CC52C9A00DDB}"/>
          </ac:inkMkLst>
        </pc:inkChg>
        <pc:inkChg chg="add mod">
          <ac:chgData name="Umesh Gupta" userId="35470c46-d51d-41c5-aa07-3535d40f1513" providerId="ADAL" clId="{F093B110-2E86-4771-95DE-CB500032FC9F}" dt="2022-02-08T08:56:46.029" v="751"/>
          <ac:inkMkLst>
            <pc:docMk/>
            <pc:sldMk cId="1829797460" sldId="408"/>
            <ac:inkMk id="29" creationId="{87AD3FB6-0AB5-4D5E-8802-60B7CEE41819}"/>
          </ac:inkMkLst>
        </pc:inkChg>
        <pc:inkChg chg="add mod">
          <ac:chgData name="Umesh Gupta" userId="35470c46-d51d-41c5-aa07-3535d40f1513" providerId="ADAL" clId="{F093B110-2E86-4771-95DE-CB500032FC9F}" dt="2022-02-08T08:56:46.029" v="751"/>
          <ac:inkMkLst>
            <pc:docMk/>
            <pc:sldMk cId="1829797460" sldId="408"/>
            <ac:inkMk id="30" creationId="{5DA5D860-C380-4472-BF89-48DDFFA04AB1}"/>
          </ac:inkMkLst>
        </pc:inkChg>
        <pc:inkChg chg="add mod">
          <ac:chgData name="Umesh Gupta" userId="35470c46-d51d-41c5-aa07-3535d40f1513" providerId="ADAL" clId="{F093B110-2E86-4771-95DE-CB500032FC9F}" dt="2022-02-08T08:56:46.029" v="751"/>
          <ac:inkMkLst>
            <pc:docMk/>
            <pc:sldMk cId="1829797460" sldId="408"/>
            <ac:inkMk id="31" creationId="{D6152F22-74E7-49C9-89AC-EC66E85162FD}"/>
          </ac:inkMkLst>
        </pc:inkChg>
        <pc:inkChg chg="add mod">
          <ac:chgData name="Umesh Gupta" userId="35470c46-d51d-41c5-aa07-3535d40f1513" providerId="ADAL" clId="{F093B110-2E86-4771-95DE-CB500032FC9F}" dt="2022-02-08T08:56:46.029" v="751"/>
          <ac:inkMkLst>
            <pc:docMk/>
            <pc:sldMk cId="1829797460" sldId="408"/>
            <ac:inkMk id="32" creationId="{F56318FA-3B25-4B6A-A276-C90E29F275E4}"/>
          </ac:inkMkLst>
        </pc:inkChg>
        <pc:inkChg chg="add mod">
          <ac:chgData name="Umesh Gupta" userId="35470c46-d51d-41c5-aa07-3535d40f1513" providerId="ADAL" clId="{F093B110-2E86-4771-95DE-CB500032FC9F}" dt="2022-02-08T08:56:46.029" v="751"/>
          <ac:inkMkLst>
            <pc:docMk/>
            <pc:sldMk cId="1829797460" sldId="408"/>
            <ac:inkMk id="33" creationId="{0D7E572D-5319-431E-A5B8-E2ECD5DE0D52}"/>
          </ac:inkMkLst>
        </pc:inkChg>
        <pc:inkChg chg="add mod">
          <ac:chgData name="Umesh Gupta" userId="35470c46-d51d-41c5-aa07-3535d40f1513" providerId="ADAL" clId="{F093B110-2E86-4771-95DE-CB500032FC9F}" dt="2022-02-08T08:56:46.029" v="751"/>
          <ac:inkMkLst>
            <pc:docMk/>
            <pc:sldMk cId="1829797460" sldId="408"/>
            <ac:inkMk id="34" creationId="{F4C143B1-231A-4F80-97A6-3165A6BD7BE9}"/>
          </ac:inkMkLst>
        </pc:inkChg>
        <pc:inkChg chg="add">
          <ac:chgData name="Umesh Gupta" userId="35470c46-d51d-41c5-aa07-3535d40f1513" providerId="ADAL" clId="{F093B110-2E86-4771-95DE-CB500032FC9F}" dt="2022-02-08T08:57:01.724" v="752" actId="9405"/>
          <ac:inkMkLst>
            <pc:docMk/>
            <pc:sldMk cId="1829797460" sldId="408"/>
            <ac:inkMk id="36" creationId="{741CE514-9D1B-4508-AC2E-B092904107D6}"/>
          </ac:inkMkLst>
        </pc:inkChg>
        <pc:inkChg chg="add">
          <ac:chgData name="Umesh Gupta" userId="35470c46-d51d-41c5-aa07-3535d40f1513" providerId="ADAL" clId="{F093B110-2E86-4771-95DE-CB500032FC9F}" dt="2022-02-08T08:57:07.173" v="753" actId="9405"/>
          <ac:inkMkLst>
            <pc:docMk/>
            <pc:sldMk cId="1829797460" sldId="408"/>
            <ac:inkMk id="37" creationId="{4A0EF419-69E0-4406-9F81-99473D69A941}"/>
          </ac:inkMkLst>
        </pc:inkChg>
      </pc:sldChg>
      <pc:sldChg chg="addSp modSp mod">
        <pc:chgData name="Umesh Gupta" userId="35470c46-d51d-41c5-aa07-3535d40f1513" providerId="ADAL" clId="{F093B110-2E86-4771-95DE-CB500032FC9F}" dt="2022-02-08T08:57:48.181" v="762" actId="9405"/>
        <pc:sldMkLst>
          <pc:docMk/>
          <pc:sldMk cId="3548268975" sldId="409"/>
        </pc:sldMkLst>
        <pc:grpChg chg="mod">
          <ac:chgData name="Umesh Gupta" userId="35470c46-d51d-41c5-aa07-3535d40f1513" providerId="ADAL" clId="{F093B110-2E86-4771-95DE-CB500032FC9F}" dt="2022-02-08T08:57:15.892" v="756"/>
          <ac:grpSpMkLst>
            <pc:docMk/>
            <pc:sldMk cId="3548268975" sldId="409"/>
            <ac:grpSpMk id="6" creationId="{2D25C807-902D-45EC-975D-67F7382E58E8}"/>
          </ac:grpSpMkLst>
        </pc:grpChg>
        <pc:inkChg chg="add mod">
          <ac:chgData name="Umesh Gupta" userId="35470c46-d51d-41c5-aa07-3535d40f1513" providerId="ADAL" clId="{F093B110-2E86-4771-95DE-CB500032FC9F}" dt="2022-02-08T08:57:15.892" v="756"/>
          <ac:inkMkLst>
            <pc:docMk/>
            <pc:sldMk cId="3548268975" sldId="409"/>
            <ac:inkMk id="2" creationId="{DA6B2933-6D9C-4BEF-9D85-67CB12E189E1}"/>
          </ac:inkMkLst>
        </pc:inkChg>
        <pc:inkChg chg="add mod">
          <ac:chgData name="Umesh Gupta" userId="35470c46-d51d-41c5-aa07-3535d40f1513" providerId="ADAL" clId="{F093B110-2E86-4771-95DE-CB500032FC9F}" dt="2022-02-08T08:57:15.892" v="756"/>
          <ac:inkMkLst>
            <pc:docMk/>
            <pc:sldMk cId="3548268975" sldId="409"/>
            <ac:inkMk id="4" creationId="{218B3E6A-4615-42F2-BE98-ACD3A62C941D}"/>
          </ac:inkMkLst>
        </pc:inkChg>
        <pc:inkChg chg="add">
          <ac:chgData name="Umesh Gupta" userId="35470c46-d51d-41c5-aa07-3535d40f1513" providerId="ADAL" clId="{F093B110-2E86-4771-95DE-CB500032FC9F}" dt="2022-02-08T08:57:17.608" v="757" actId="9405"/>
          <ac:inkMkLst>
            <pc:docMk/>
            <pc:sldMk cId="3548268975" sldId="409"/>
            <ac:inkMk id="7" creationId="{9A09FC42-A138-4FCE-815F-687983AC453C}"/>
          </ac:inkMkLst>
        </pc:inkChg>
        <pc:inkChg chg="add">
          <ac:chgData name="Umesh Gupta" userId="35470c46-d51d-41c5-aa07-3535d40f1513" providerId="ADAL" clId="{F093B110-2E86-4771-95DE-CB500032FC9F}" dt="2022-02-08T08:57:30.584" v="758" actId="9405"/>
          <ac:inkMkLst>
            <pc:docMk/>
            <pc:sldMk cId="3548268975" sldId="409"/>
            <ac:inkMk id="8" creationId="{A43B85BE-7DE1-490B-8C4B-F8ED56E75AD4}"/>
          </ac:inkMkLst>
        </pc:inkChg>
        <pc:inkChg chg="add">
          <ac:chgData name="Umesh Gupta" userId="35470c46-d51d-41c5-aa07-3535d40f1513" providerId="ADAL" clId="{F093B110-2E86-4771-95DE-CB500032FC9F}" dt="2022-02-08T08:57:32.128" v="759" actId="9405"/>
          <ac:inkMkLst>
            <pc:docMk/>
            <pc:sldMk cId="3548268975" sldId="409"/>
            <ac:inkMk id="9" creationId="{44E9A9C1-56CC-488C-9507-B91D680D9DBA}"/>
          </ac:inkMkLst>
        </pc:inkChg>
        <pc:inkChg chg="add">
          <ac:chgData name="Umesh Gupta" userId="35470c46-d51d-41c5-aa07-3535d40f1513" providerId="ADAL" clId="{F093B110-2E86-4771-95DE-CB500032FC9F}" dt="2022-02-08T08:57:42.975" v="760" actId="9405"/>
          <ac:inkMkLst>
            <pc:docMk/>
            <pc:sldMk cId="3548268975" sldId="409"/>
            <ac:inkMk id="10" creationId="{2474616C-E77E-4116-82B4-A25FD8ED50E2}"/>
          </ac:inkMkLst>
        </pc:inkChg>
        <pc:inkChg chg="add">
          <ac:chgData name="Umesh Gupta" userId="35470c46-d51d-41c5-aa07-3535d40f1513" providerId="ADAL" clId="{F093B110-2E86-4771-95DE-CB500032FC9F}" dt="2022-02-08T08:57:46.446" v="761" actId="9405"/>
          <ac:inkMkLst>
            <pc:docMk/>
            <pc:sldMk cId="3548268975" sldId="409"/>
            <ac:inkMk id="11" creationId="{17F0330D-2E76-477E-9FB8-F039A921D3F6}"/>
          </ac:inkMkLst>
        </pc:inkChg>
        <pc:inkChg chg="add">
          <ac:chgData name="Umesh Gupta" userId="35470c46-d51d-41c5-aa07-3535d40f1513" providerId="ADAL" clId="{F093B110-2E86-4771-95DE-CB500032FC9F}" dt="2022-02-08T08:57:48.181" v="762" actId="9405"/>
          <ac:inkMkLst>
            <pc:docMk/>
            <pc:sldMk cId="3548268975" sldId="409"/>
            <ac:inkMk id="12" creationId="{91729D33-2E44-4A8D-90EC-773A5988AB53}"/>
          </ac:inkMkLst>
        </pc:inkChg>
      </pc:sldChg>
      <pc:sldChg chg="addSp modSp mod">
        <pc:chgData name="Umesh Gupta" userId="35470c46-d51d-41c5-aa07-3535d40f1513" providerId="ADAL" clId="{F093B110-2E86-4771-95DE-CB500032FC9F}" dt="2022-02-08T08:59:08.720" v="765"/>
        <pc:sldMkLst>
          <pc:docMk/>
          <pc:sldMk cId="1676327065" sldId="411"/>
        </pc:sldMkLst>
        <pc:grpChg chg="mod">
          <ac:chgData name="Umesh Gupta" userId="35470c46-d51d-41c5-aa07-3535d40f1513" providerId="ADAL" clId="{F093B110-2E86-4771-95DE-CB500032FC9F}" dt="2022-02-08T08:59:08.720" v="765"/>
          <ac:grpSpMkLst>
            <pc:docMk/>
            <pc:sldMk cId="1676327065" sldId="411"/>
            <ac:grpSpMk id="5" creationId="{AEF5FCE3-B5B5-479F-B3E9-720C3557D9B6}"/>
          </ac:grpSpMkLst>
        </pc:grpChg>
        <pc:inkChg chg="add mod">
          <ac:chgData name="Umesh Gupta" userId="35470c46-d51d-41c5-aa07-3535d40f1513" providerId="ADAL" clId="{F093B110-2E86-4771-95DE-CB500032FC9F}" dt="2022-02-08T08:59:08.720" v="765"/>
          <ac:inkMkLst>
            <pc:docMk/>
            <pc:sldMk cId="1676327065" sldId="411"/>
            <ac:inkMk id="2" creationId="{BC846496-B503-401D-96AB-84D4CB8811AC}"/>
          </ac:inkMkLst>
        </pc:inkChg>
        <pc:inkChg chg="add mod">
          <ac:chgData name="Umesh Gupta" userId="35470c46-d51d-41c5-aa07-3535d40f1513" providerId="ADAL" clId="{F093B110-2E86-4771-95DE-CB500032FC9F}" dt="2022-02-08T08:59:08.720" v="765"/>
          <ac:inkMkLst>
            <pc:docMk/>
            <pc:sldMk cId="1676327065" sldId="411"/>
            <ac:inkMk id="3" creationId="{6273BDB8-7B25-4BA8-8BEC-0044ABCBDA9B}"/>
          </ac:inkMkLst>
        </pc:inkChg>
      </pc:sldChg>
      <pc:sldChg chg="addSp modSp mod">
        <pc:chgData name="Umesh Gupta" userId="35470c46-d51d-41c5-aa07-3535d40f1513" providerId="ADAL" clId="{F093B110-2E86-4771-95DE-CB500032FC9F}" dt="2022-02-08T08:59:21.665" v="779"/>
        <pc:sldMkLst>
          <pc:docMk/>
          <pc:sldMk cId="2871499683" sldId="412"/>
        </pc:sldMkLst>
        <pc:grpChg chg="mod">
          <ac:chgData name="Umesh Gupta" userId="35470c46-d51d-41c5-aa07-3535d40f1513" providerId="ADAL" clId="{F093B110-2E86-4771-95DE-CB500032FC9F}" dt="2022-02-08T08:59:18.187" v="772"/>
          <ac:grpSpMkLst>
            <pc:docMk/>
            <pc:sldMk cId="2871499683" sldId="412"/>
            <ac:grpSpMk id="12" creationId="{9C0F9C24-00C7-4807-9D9F-6A754EF0A2D4}"/>
          </ac:grpSpMkLst>
        </pc:grpChg>
        <pc:grpChg chg="mod">
          <ac:chgData name="Umesh Gupta" userId="35470c46-d51d-41c5-aa07-3535d40f1513" providerId="ADAL" clId="{F093B110-2E86-4771-95DE-CB500032FC9F}" dt="2022-02-08T08:59:21.665" v="779"/>
          <ac:grpSpMkLst>
            <pc:docMk/>
            <pc:sldMk cId="2871499683" sldId="412"/>
            <ac:grpSpMk id="19" creationId="{4778B8FA-291F-4E2F-B602-678BED474248}"/>
          </ac:grpSpMkLst>
        </pc:grpChg>
        <pc:grpChg chg="mod">
          <ac:chgData name="Umesh Gupta" userId="35470c46-d51d-41c5-aa07-3535d40f1513" providerId="ADAL" clId="{F093B110-2E86-4771-95DE-CB500032FC9F}" dt="2022-02-08T08:59:21.665" v="779"/>
          <ac:grpSpMkLst>
            <pc:docMk/>
            <pc:sldMk cId="2871499683" sldId="412"/>
            <ac:grpSpMk id="20" creationId="{D77861F9-7D57-4C1B-A153-BF0796E8498D}"/>
          </ac:grpSpMkLst>
        </pc:grpChg>
        <pc:grpChg chg="mod">
          <ac:chgData name="Umesh Gupta" userId="35470c46-d51d-41c5-aa07-3535d40f1513" providerId="ADAL" clId="{F093B110-2E86-4771-95DE-CB500032FC9F}" dt="2022-02-08T08:59:21.665" v="779"/>
          <ac:grpSpMkLst>
            <pc:docMk/>
            <pc:sldMk cId="2871499683" sldId="412"/>
            <ac:grpSpMk id="21" creationId="{BB6631FD-DC1C-4501-9AA4-511D94AE46DD}"/>
          </ac:grpSpMkLst>
        </pc:grpChg>
        <pc:inkChg chg="add mod">
          <ac:chgData name="Umesh Gupta" userId="35470c46-d51d-41c5-aa07-3535d40f1513" providerId="ADAL" clId="{F093B110-2E86-4771-95DE-CB500032FC9F}" dt="2022-02-08T08:59:18.187" v="772"/>
          <ac:inkMkLst>
            <pc:docMk/>
            <pc:sldMk cId="2871499683" sldId="412"/>
            <ac:inkMk id="2" creationId="{DC3518E8-52C5-441E-8EE9-9B22C2A6EF08}"/>
          </ac:inkMkLst>
        </pc:inkChg>
        <pc:inkChg chg="add mod">
          <ac:chgData name="Umesh Gupta" userId="35470c46-d51d-41c5-aa07-3535d40f1513" providerId="ADAL" clId="{F093B110-2E86-4771-95DE-CB500032FC9F}" dt="2022-02-08T08:59:18.187" v="772"/>
          <ac:inkMkLst>
            <pc:docMk/>
            <pc:sldMk cId="2871499683" sldId="412"/>
            <ac:inkMk id="3" creationId="{55F505C7-EE21-4721-BCC5-F626C90FB5FF}"/>
          </ac:inkMkLst>
        </pc:inkChg>
        <pc:inkChg chg="add mod">
          <ac:chgData name="Umesh Gupta" userId="35470c46-d51d-41c5-aa07-3535d40f1513" providerId="ADAL" clId="{F093B110-2E86-4771-95DE-CB500032FC9F}" dt="2022-02-08T08:59:18.187" v="772"/>
          <ac:inkMkLst>
            <pc:docMk/>
            <pc:sldMk cId="2871499683" sldId="412"/>
            <ac:inkMk id="8" creationId="{F3F9866C-58F4-45D3-BFB7-67D11B444DD2}"/>
          </ac:inkMkLst>
        </pc:inkChg>
        <pc:inkChg chg="add mod">
          <ac:chgData name="Umesh Gupta" userId="35470c46-d51d-41c5-aa07-3535d40f1513" providerId="ADAL" clId="{F093B110-2E86-4771-95DE-CB500032FC9F}" dt="2022-02-08T08:59:18.187" v="772"/>
          <ac:inkMkLst>
            <pc:docMk/>
            <pc:sldMk cId="2871499683" sldId="412"/>
            <ac:inkMk id="9" creationId="{C23CEADF-D934-4276-AC37-A6E03CF4D59F}"/>
          </ac:inkMkLst>
        </pc:inkChg>
        <pc:inkChg chg="add mod">
          <ac:chgData name="Umesh Gupta" userId="35470c46-d51d-41c5-aa07-3535d40f1513" providerId="ADAL" clId="{F093B110-2E86-4771-95DE-CB500032FC9F}" dt="2022-02-08T08:59:18.187" v="772"/>
          <ac:inkMkLst>
            <pc:docMk/>
            <pc:sldMk cId="2871499683" sldId="412"/>
            <ac:inkMk id="10" creationId="{E975D9C1-8FAD-45DB-A39F-A2F3679B035F}"/>
          </ac:inkMkLst>
        </pc:inkChg>
        <pc:inkChg chg="add mod">
          <ac:chgData name="Umesh Gupta" userId="35470c46-d51d-41c5-aa07-3535d40f1513" providerId="ADAL" clId="{F093B110-2E86-4771-95DE-CB500032FC9F}" dt="2022-02-08T08:59:18.187" v="772"/>
          <ac:inkMkLst>
            <pc:docMk/>
            <pc:sldMk cId="2871499683" sldId="412"/>
            <ac:inkMk id="11" creationId="{4224A79E-D00F-4654-942F-0DE7532119FF}"/>
          </ac:inkMkLst>
        </pc:inkChg>
        <pc:inkChg chg="add mod">
          <ac:chgData name="Umesh Gupta" userId="35470c46-d51d-41c5-aa07-3535d40f1513" providerId="ADAL" clId="{F093B110-2E86-4771-95DE-CB500032FC9F}" dt="2022-02-08T08:59:21.665" v="779"/>
          <ac:inkMkLst>
            <pc:docMk/>
            <pc:sldMk cId="2871499683" sldId="412"/>
            <ac:inkMk id="13" creationId="{1D052059-90C3-4CB3-83A9-3EB34858BEA4}"/>
          </ac:inkMkLst>
        </pc:inkChg>
        <pc:inkChg chg="add mod">
          <ac:chgData name="Umesh Gupta" userId="35470c46-d51d-41c5-aa07-3535d40f1513" providerId="ADAL" clId="{F093B110-2E86-4771-95DE-CB500032FC9F}" dt="2022-02-08T08:59:21.665" v="779"/>
          <ac:inkMkLst>
            <pc:docMk/>
            <pc:sldMk cId="2871499683" sldId="412"/>
            <ac:inkMk id="14" creationId="{A6EDCFF3-06B6-4E00-AD77-A30D5D842CB1}"/>
          </ac:inkMkLst>
        </pc:inkChg>
        <pc:inkChg chg="add mod">
          <ac:chgData name="Umesh Gupta" userId="35470c46-d51d-41c5-aa07-3535d40f1513" providerId="ADAL" clId="{F093B110-2E86-4771-95DE-CB500032FC9F}" dt="2022-02-08T08:59:21.665" v="779"/>
          <ac:inkMkLst>
            <pc:docMk/>
            <pc:sldMk cId="2871499683" sldId="412"/>
            <ac:inkMk id="15" creationId="{36351994-D646-4C15-8C04-9690EF2BE924}"/>
          </ac:inkMkLst>
        </pc:inkChg>
        <pc:inkChg chg="add mod">
          <ac:chgData name="Umesh Gupta" userId="35470c46-d51d-41c5-aa07-3535d40f1513" providerId="ADAL" clId="{F093B110-2E86-4771-95DE-CB500032FC9F}" dt="2022-02-08T08:59:21.665" v="779"/>
          <ac:inkMkLst>
            <pc:docMk/>
            <pc:sldMk cId="2871499683" sldId="412"/>
            <ac:inkMk id="16" creationId="{B2FBBB16-2F96-48DF-B284-DE8F932867C9}"/>
          </ac:inkMkLst>
        </pc:inkChg>
        <pc:inkChg chg="add mod">
          <ac:chgData name="Umesh Gupta" userId="35470c46-d51d-41c5-aa07-3535d40f1513" providerId="ADAL" clId="{F093B110-2E86-4771-95DE-CB500032FC9F}" dt="2022-02-08T08:59:21.665" v="779"/>
          <ac:inkMkLst>
            <pc:docMk/>
            <pc:sldMk cId="2871499683" sldId="412"/>
            <ac:inkMk id="17" creationId="{993FCB3E-50FB-408B-B3CA-5F646CBCE3E1}"/>
          </ac:inkMkLst>
        </pc:inkChg>
        <pc:inkChg chg="add mod">
          <ac:chgData name="Umesh Gupta" userId="35470c46-d51d-41c5-aa07-3535d40f1513" providerId="ADAL" clId="{F093B110-2E86-4771-95DE-CB500032FC9F}" dt="2022-02-08T08:59:21.665" v="779"/>
          <ac:inkMkLst>
            <pc:docMk/>
            <pc:sldMk cId="2871499683" sldId="412"/>
            <ac:inkMk id="18" creationId="{71531A95-6A7A-461B-87C6-541931A275E5}"/>
          </ac:inkMkLst>
        </pc:inkChg>
      </pc:sldChg>
      <pc:sldChg chg="addSp delSp modSp new mod">
        <pc:chgData name="Umesh Gupta" userId="35470c46-d51d-41c5-aa07-3535d40f1513" providerId="ADAL" clId="{F093B110-2E86-4771-95DE-CB500032FC9F}" dt="2022-02-08T08:26:49.350" v="185"/>
        <pc:sldMkLst>
          <pc:docMk/>
          <pc:sldMk cId="867215988" sldId="440"/>
        </pc:sldMkLst>
        <pc:spChg chg="del">
          <ac:chgData name="Umesh Gupta" userId="35470c46-d51d-41c5-aa07-3535d40f1513" providerId="ADAL" clId="{F093B110-2E86-4771-95DE-CB500032FC9F}" dt="2022-02-08T08:25:09.252" v="59" actId="478"/>
          <ac:spMkLst>
            <pc:docMk/>
            <pc:sldMk cId="867215988" sldId="440"/>
            <ac:spMk id="2" creationId="{1708DB55-85D3-4A5F-BA0A-D8C050D43188}"/>
          </ac:spMkLst>
        </pc:spChg>
        <pc:grpChg chg="del mod">
          <ac:chgData name="Umesh Gupta" userId="35470c46-d51d-41c5-aa07-3535d40f1513" providerId="ADAL" clId="{F093B110-2E86-4771-95DE-CB500032FC9F}" dt="2022-02-08T08:25:27.143" v="81"/>
          <ac:grpSpMkLst>
            <pc:docMk/>
            <pc:sldMk cId="867215988" sldId="440"/>
            <ac:grpSpMk id="8" creationId="{43DABED1-3020-41D0-93D2-A5CFFA2FD97E}"/>
          </ac:grpSpMkLst>
        </pc:grpChg>
        <pc:grpChg chg="del mod">
          <ac:chgData name="Umesh Gupta" userId="35470c46-d51d-41c5-aa07-3535d40f1513" providerId="ADAL" clId="{F093B110-2E86-4771-95DE-CB500032FC9F}" dt="2022-02-08T08:25:52.352" v="108"/>
          <ac:grpSpMkLst>
            <pc:docMk/>
            <pc:sldMk cId="867215988" sldId="440"/>
            <ac:grpSpMk id="24" creationId="{C38AF512-6F2A-41DF-82CE-E8334B3B752B}"/>
          </ac:grpSpMkLst>
        </pc:grpChg>
        <pc:grpChg chg="del mod">
          <ac:chgData name="Umesh Gupta" userId="35470c46-d51d-41c5-aa07-3535d40f1513" providerId="ADAL" clId="{F093B110-2E86-4771-95DE-CB500032FC9F}" dt="2022-02-08T08:25:52.352" v="108"/>
          <ac:grpSpMkLst>
            <pc:docMk/>
            <pc:sldMk cId="867215988" sldId="440"/>
            <ac:grpSpMk id="25" creationId="{573E9E8F-FE5F-4A5A-A7CA-D0301478004F}"/>
          </ac:grpSpMkLst>
        </pc:grpChg>
        <pc:grpChg chg="del mod">
          <ac:chgData name="Umesh Gupta" userId="35470c46-d51d-41c5-aa07-3535d40f1513" providerId="ADAL" clId="{F093B110-2E86-4771-95DE-CB500032FC9F}" dt="2022-02-08T08:25:52.352" v="108"/>
          <ac:grpSpMkLst>
            <pc:docMk/>
            <pc:sldMk cId="867215988" sldId="440"/>
            <ac:grpSpMk id="26" creationId="{BC1E5F8F-E562-4D1F-9164-D1A8C6C98CA0}"/>
          </ac:grpSpMkLst>
        </pc:grpChg>
        <pc:grpChg chg="del mod">
          <ac:chgData name="Umesh Gupta" userId="35470c46-d51d-41c5-aa07-3535d40f1513" providerId="ADAL" clId="{F093B110-2E86-4771-95DE-CB500032FC9F}" dt="2022-02-08T08:25:52.352" v="108"/>
          <ac:grpSpMkLst>
            <pc:docMk/>
            <pc:sldMk cId="867215988" sldId="440"/>
            <ac:grpSpMk id="40" creationId="{254A60E4-0A57-4DA0-A2D2-C90E3E94CD02}"/>
          </ac:grpSpMkLst>
        </pc:grpChg>
        <pc:grpChg chg="del mod">
          <ac:chgData name="Umesh Gupta" userId="35470c46-d51d-41c5-aa07-3535d40f1513" providerId="ADAL" clId="{F093B110-2E86-4771-95DE-CB500032FC9F}" dt="2022-02-08T08:25:52.352" v="108"/>
          <ac:grpSpMkLst>
            <pc:docMk/>
            <pc:sldMk cId="867215988" sldId="440"/>
            <ac:grpSpMk id="43" creationId="{81D658B4-0EA3-48E3-8E4B-9AA2E88F5FAB}"/>
          </ac:grpSpMkLst>
        </pc:grpChg>
        <pc:grpChg chg="del mod">
          <ac:chgData name="Umesh Gupta" userId="35470c46-d51d-41c5-aa07-3535d40f1513" providerId="ADAL" clId="{F093B110-2E86-4771-95DE-CB500032FC9F}" dt="2022-02-08T08:26:01.443" v="124"/>
          <ac:grpSpMkLst>
            <pc:docMk/>
            <pc:sldMk cId="867215988" sldId="440"/>
            <ac:grpSpMk id="53" creationId="{02C89208-99E1-4D05-8DC1-BDDF528CA862}"/>
          </ac:grpSpMkLst>
        </pc:grpChg>
        <pc:grpChg chg="del mod">
          <ac:chgData name="Umesh Gupta" userId="35470c46-d51d-41c5-aa07-3535d40f1513" providerId="ADAL" clId="{F093B110-2E86-4771-95DE-CB500032FC9F}" dt="2022-02-08T08:26:01.443" v="124"/>
          <ac:grpSpMkLst>
            <pc:docMk/>
            <pc:sldMk cId="867215988" sldId="440"/>
            <ac:grpSpMk id="58" creationId="{43FDB0AA-1568-4CFB-A0CC-4E5A6A2965DF}"/>
          </ac:grpSpMkLst>
        </pc:grpChg>
        <pc:grpChg chg="mod">
          <ac:chgData name="Umesh Gupta" userId="35470c46-d51d-41c5-aa07-3535d40f1513" providerId="ADAL" clId="{F093B110-2E86-4771-95DE-CB500032FC9F}" dt="2022-02-08T08:26:01.443" v="124"/>
          <ac:grpSpMkLst>
            <pc:docMk/>
            <pc:sldMk cId="867215988" sldId="440"/>
            <ac:grpSpMk id="69" creationId="{5511AADA-3568-4120-980E-50FB56B9B724}"/>
          </ac:grpSpMkLst>
        </pc:grpChg>
        <pc:grpChg chg="mod">
          <ac:chgData name="Umesh Gupta" userId="35470c46-d51d-41c5-aa07-3535d40f1513" providerId="ADAL" clId="{F093B110-2E86-4771-95DE-CB500032FC9F}" dt="2022-02-08T08:26:03.686" v="127"/>
          <ac:grpSpMkLst>
            <pc:docMk/>
            <pc:sldMk cId="867215988" sldId="440"/>
            <ac:grpSpMk id="72" creationId="{7A7085DC-0C15-4621-8A28-E8BFBBE8B94E}"/>
          </ac:grpSpMkLst>
        </pc:grpChg>
        <pc:grpChg chg="del mod">
          <ac:chgData name="Umesh Gupta" userId="35470c46-d51d-41c5-aa07-3535d40f1513" providerId="ADAL" clId="{F093B110-2E86-4771-95DE-CB500032FC9F}" dt="2022-02-08T08:26:12.568" v="133"/>
          <ac:grpSpMkLst>
            <pc:docMk/>
            <pc:sldMk cId="867215988" sldId="440"/>
            <ac:grpSpMk id="76" creationId="{C9B9E859-0372-406E-A4C8-E1488802D206}"/>
          </ac:grpSpMkLst>
        </pc:grpChg>
        <pc:grpChg chg="mod">
          <ac:chgData name="Umesh Gupta" userId="35470c46-d51d-41c5-aa07-3535d40f1513" providerId="ADAL" clId="{F093B110-2E86-4771-95DE-CB500032FC9F}" dt="2022-02-08T08:26:28.062" v="157"/>
          <ac:grpSpMkLst>
            <pc:docMk/>
            <pc:sldMk cId="867215988" sldId="440"/>
            <ac:grpSpMk id="99" creationId="{E120EAAE-95A3-483B-B459-A0B071000618}"/>
          </ac:grpSpMkLst>
        </pc:grpChg>
        <pc:grpChg chg="del mod">
          <ac:chgData name="Umesh Gupta" userId="35470c46-d51d-41c5-aa07-3535d40f1513" providerId="ADAL" clId="{F093B110-2E86-4771-95DE-CB500032FC9F}" dt="2022-02-08T08:26:39.347" v="166"/>
          <ac:grpSpMkLst>
            <pc:docMk/>
            <pc:sldMk cId="867215988" sldId="440"/>
            <ac:grpSpMk id="102" creationId="{006C3615-80FF-450D-AC08-593F90DD45DC}"/>
          </ac:grpSpMkLst>
        </pc:grpChg>
        <pc:grpChg chg="del mod">
          <ac:chgData name="Umesh Gupta" userId="35470c46-d51d-41c5-aa07-3535d40f1513" providerId="ADAL" clId="{F093B110-2E86-4771-95DE-CB500032FC9F}" dt="2022-02-08T08:26:42.300" v="173"/>
          <ac:grpSpMkLst>
            <pc:docMk/>
            <pc:sldMk cId="867215988" sldId="440"/>
            <ac:grpSpMk id="108" creationId="{A07774CE-3DBA-4A1C-8A59-8594CF5B8B57}"/>
          </ac:grpSpMkLst>
        </pc:grpChg>
        <pc:grpChg chg="mod">
          <ac:chgData name="Umesh Gupta" userId="35470c46-d51d-41c5-aa07-3535d40f1513" providerId="ADAL" clId="{F093B110-2E86-4771-95DE-CB500032FC9F}" dt="2022-02-08T08:26:42.300" v="173"/>
          <ac:grpSpMkLst>
            <pc:docMk/>
            <pc:sldMk cId="867215988" sldId="440"/>
            <ac:grpSpMk id="115" creationId="{7D96F474-883B-4E8B-AE93-00CCDE726ADA}"/>
          </ac:grpSpMkLst>
        </pc:grpChg>
        <pc:grpChg chg="mod">
          <ac:chgData name="Umesh Gupta" userId="35470c46-d51d-41c5-aa07-3535d40f1513" providerId="ADAL" clId="{F093B110-2E86-4771-95DE-CB500032FC9F}" dt="2022-02-08T08:26:49.350" v="185"/>
          <ac:grpSpMkLst>
            <pc:docMk/>
            <pc:sldMk cId="867215988" sldId="440"/>
            <ac:grpSpMk id="127" creationId="{BEE069D8-6BFB-4440-AD3D-C034305940A8}"/>
          </ac:grpSpMkLst>
        </pc:grp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" creationId="{29ABBC6A-2A89-4AD4-9CFD-BD02061FDEBB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4" creationId="{D7251976-A2CE-42F8-B2E6-7E601B3C3963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5" creationId="{8217CBE3-064C-465C-B7A7-FBF30134E878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" creationId="{0B4CEB4A-9503-4E65-81AC-3BE1A5D0E188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7" creationId="{966B6856-BF77-47B2-AC5B-303E48421D16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9" creationId="{34808A55-29EC-42A2-8ED8-45A9C80299CA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0" creationId="{D99F4A22-C9FB-4F73-B234-2BE1B33CBC4A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1" creationId="{500FBF81-7811-44EA-A5AC-1EB58D6286B8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2" creationId="{71C60DAC-1F73-48FE-BD61-AAF6A66DD954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3" creationId="{23ADCD04-39A3-48C6-9CD8-75A505688670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4" creationId="{F4BC6938-D66B-4955-A462-74C239F2D620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5" creationId="{680E570D-F57F-425F-808B-0DEF89F68EF0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6" creationId="{9EC558B6-943E-4BAF-9772-08DF89F2FC01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7" creationId="{ABF4B02F-2CBF-427B-9A84-DAEFFE4F5504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8" creationId="{178BC1D0-628B-4895-A545-CA4B799B63CA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19" creationId="{77B7E2FC-CCA9-4A7A-9708-D14F05836732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20" creationId="{BA91A34D-F128-484B-BA71-B5CAB47F5FE4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21" creationId="{B18E6CAF-341C-4551-89C7-D30C69319F6D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22" creationId="{9C4D2073-A5A0-4DB3-B7BE-1150E496D614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23" creationId="{4817E7B0-04FB-48F7-B99E-C99687DB3881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27" creationId="{9F47423F-A9D8-45B8-A879-5F09FCCB987A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28" creationId="{6E33D51B-85BC-4199-B505-F3EAA9781C69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29" creationId="{CFA2560C-7A6E-4796-922C-63C258113298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0" creationId="{450D1DEC-FDFE-454D-ACA2-41B72DE3B2F8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1" creationId="{BCB1CEF3-B5F0-45D5-9E25-FD984A18A63F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2" creationId="{CCE0D1F4-A3E2-4683-838E-C3F835740945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3" creationId="{7657FFDB-1627-44A3-AB84-74525E98A353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4" creationId="{95735F73-9B5D-4689-B47D-7F2E43F8D7B5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5" creationId="{FD6D27E8-0538-44F6-ACDD-ACBBFB8497E0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6" creationId="{8EC768FF-FD9F-44EE-B389-0CCD21FD5A51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7" creationId="{2FA84C9C-BF7D-49F6-8A27-1E47B314A21D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8" creationId="{63F52706-A7DF-47FC-B8DA-700B5CCC222B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39" creationId="{CF306D2F-9F60-48E9-8649-FC2E00F0EB8F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41" creationId="{D206B03F-F4BD-4394-B00B-EDCAFCCA28B7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42" creationId="{0F509919-41C7-425B-93A3-BEB820541021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44" creationId="{2F92AC2F-5E44-4FBC-93EA-6F597C6D86B7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45" creationId="{64B918A0-89B7-4BEC-879F-C3E5F3DF48F2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46" creationId="{EF4BCA92-0C00-4A40-9A6B-5A71CCD836B1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47" creationId="{8AA4D76D-30C8-4DEF-AE13-B349273B152E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48" creationId="{41063A15-1679-4AAD-AF51-9A1F10246B7D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49" creationId="{E549267D-277A-4669-9890-763823FAAABE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50" creationId="{82C4E8E6-FBBA-4B6E-BF00-2B640FEDF7E4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51" creationId="{3CE60658-6FA4-4CF3-962C-9CACB80C4444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52" creationId="{1FC1418D-3E41-44F2-B2D9-A670DA9D24A8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54" creationId="{93D566BF-F31E-497C-BFAC-AF9A999F9F58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55" creationId="{881AE06B-C3F4-499D-A471-E0BA8215C49A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56" creationId="{500583DE-9122-4790-96AA-507E95D35AE1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57" creationId="{0D63DB86-AB38-4B30-A88B-D682900E5F64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59" creationId="{73E56A8A-91E5-48D4-8D34-4ADAB9E6B097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0" creationId="{7EAD6604-B7E9-4726-BDFF-18EBEDACB965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1" creationId="{24BB8131-FBFE-4894-9709-95E2D6CC102B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2" creationId="{76C2A476-DCF3-4589-BF1E-4186610767F4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3" creationId="{F5B61C2E-CA6E-473F-ACB4-561C803629DA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4" creationId="{1D07F950-2698-46B2-A78C-D5A060D7CE48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5" creationId="{3A9FEEB6-6C51-4F15-B556-EC9C9EB501DC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6" creationId="{0FC48BD2-5483-4520-AB0D-4796C38347D8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7" creationId="{878E5333-2221-4DB7-9568-E5EDD01878DC}"/>
          </ac:inkMkLst>
        </pc:inkChg>
        <pc:inkChg chg="add mod">
          <ac:chgData name="Umesh Gupta" userId="35470c46-d51d-41c5-aa07-3535d40f1513" providerId="ADAL" clId="{F093B110-2E86-4771-95DE-CB500032FC9F}" dt="2022-02-08T08:26:01.443" v="124"/>
          <ac:inkMkLst>
            <pc:docMk/>
            <pc:sldMk cId="867215988" sldId="440"/>
            <ac:inkMk id="68" creationId="{17AF9A90-8C2B-4167-A5F1-D042C67FEEC3}"/>
          </ac:inkMkLst>
        </pc:inkChg>
        <pc:inkChg chg="add mod">
          <ac:chgData name="Umesh Gupta" userId="35470c46-d51d-41c5-aa07-3535d40f1513" providerId="ADAL" clId="{F093B110-2E86-4771-95DE-CB500032FC9F}" dt="2022-02-08T08:26:03.686" v="127"/>
          <ac:inkMkLst>
            <pc:docMk/>
            <pc:sldMk cId="867215988" sldId="440"/>
            <ac:inkMk id="70" creationId="{80867E01-AAD1-4577-AA09-100A13A05904}"/>
          </ac:inkMkLst>
        </pc:inkChg>
        <pc:inkChg chg="add mod">
          <ac:chgData name="Umesh Gupta" userId="35470c46-d51d-41c5-aa07-3535d40f1513" providerId="ADAL" clId="{F093B110-2E86-4771-95DE-CB500032FC9F}" dt="2022-02-08T08:26:03.686" v="127"/>
          <ac:inkMkLst>
            <pc:docMk/>
            <pc:sldMk cId="867215988" sldId="440"/>
            <ac:inkMk id="71" creationId="{D61E6D04-B3CA-4774-97B9-3CF77824E9DF}"/>
          </ac:inkMkLst>
        </pc:inkChg>
        <pc:inkChg chg="add del mod">
          <ac:chgData name="Umesh Gupta" userId="35470c46-d51d-41c5-aa07-3535d40f1513" providerId="ADAL" clId="{F093B110-2E86-4771-95DE-CB500032FC9F}" dt="2022-02-08T08:26:12.568" v="133"/>
          <ac:inkMkLst>
            <pc:docMk/>
            <pc:sldMk cId="867215988" sldId="440"/>
            <ac:inkMk id="73" creationId="{9655B314-D71F-4571-8634-8953CA9D9938}"/>
          </ac:inkMkLst>
        </pc:inkChg>
        <pc:inkChg chg="add del mod">
          <ac:chgData name="Umesh Gupta" userId="35470c46-d51d-41c5-aa07-3535d40f1513" providerId="ADAL" clId="{F093B110-2E86-4771-95DE-CB500032FC9F}" dt="2022-02-08T08:26:12.568" v="132"/>
          <ac:inkMkLst>
            <pc:docMk/>
            <pc:sldMk cId="867215988" sldId="440"/>
            <ac:inkMk id="74" creationId="{4C71E4A3-73BA-4128-B045-C5ABFE1BFA37}"/>
          </ac:inkMkLst>
        </pc:inkChg>
        <pc:inkChg chg="add del mod">
          <ac:chgData name="Umesh Gupta" userId="35470c46-d51d-41c5-aa07-3535d40f1513" providerId="ADAL" clId="{F093B110-2E86-4771-95DE-CB500032FC9F}" dt="2022-02-08T08:26:12.569" v="134"/>
          <ac:inkMkLst>
            <pc:docMk/>
            <pc:sldMk cId="867215988" sldId="440"/>
            <ac:inkMk id="75" creationId="{D0F178BB-281D-4EA5-8CB8-44DCC3AE74EE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77" creationId="{CD16AAE1-7954-4DAB-9426-E24F45BB08DD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78" creationId="{1EED6DDE-964A-4042-8CBC-78A7A52BE6B8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79" creationId="{8817EF76-C335-48FF-ABFB-8A5CCCE1B56A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0" creationId="{329C3256-0CD1-4A3F-822B-645D07812FB5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1" creationId="{B7F76EC0-FE1E-41A9-B0F0-B9B2B7701740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2" creationId="{155F2862-DDB1-44F8-AA54-44222BD70E30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3" creationId="{713E5359-F1B3-46DF-8A5C-AC7576D5703C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4" creationId="{1E676BAC-937A-4D8B-AD8C-105433E7DBF0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5" creationId="{0069E6CB-8FBE-4867-BEAF-E0350C4A1CF3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6" creationId="{3EAA15E8-34D7-4DAE-A137-6D27CFB4250A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7" creationId="{4623C08B-2D08-46BA-BAC8-FB93FEB26281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8" creationId="{B3D709BD-597F-4574-9297-EF0540009A67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89" creationId="{765A8838-B71E-4C3A-A31C-D2075035D0E9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90" creationId="{E02999CA-0745-41C0-8064-068FB0FACC13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91" creationId="{A7B8D9F0-8850-41B2-AA28-8037C3CC470E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92" creationId="{BB51A789-6267-4CCC-B6BC-E5B19606DCD2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93" creationId="{ACD09845-C005-40E5-A6DC-7E7FEEE04DE1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94" creationId="{3866FC1B-2FF6-49E1-99EE-CC085FAF00A8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95" creationId="{6E5215A8-8714-4678-A3A7-8576C28A001C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96" creationId="{83FB6A4F-0010-4311-A981-2FD859F9BE4C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97" creationId="{592200E6-7362-46B4-BD2B-56AC77DC3DD0}"/>
          </ac:inkMkLst>
        </pc:inkChg>
        <pc:inkChg chg="add mod">
          <ac:chgData name="Umesh Gupta" userId="35470c46-d51d-41c5-aa07-3535d40f1513" providerId="ADAL" clId="{F093B110-2E86-4771-95DE-CB500032FC9F}" dt="2022-02-08T08:26:28.062" v="157"/>
          <ac:inkMkLst>
            <pc:docMk/>
            <pc:sldMk cId="867215988" sldId="440"/>
            <ac:inkMk id="98" creationId="{8E9E197F-8755-40BA-98BE-7DBDC903DF59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00" creationId="{0F592F67-6394-4706-A9E9-02747D461DA6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01" creationId="{0D66DA37-3FD9-4C47-B970-D1C5DE1969F2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03" creationId="{8F7A6B36-C4CA-4934-9CE7-287E527E3764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04" creationId="{DF286B45-1CFF-421B-B9FF-E4D1318DBF63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05" creationId="{02400BC1-F0D9-4268-ADD3-7DB577202961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06" creationId="{489AAE60-51CF-4D0A-8E21-0826BC5F0CE6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07" creationId="{EFCFF536-07E1-41F8-931D-3448E98B9E59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09" creationId="{9BF5280D-8578-4C75-9F75-611254D9DEE8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10" creationId="{030A459F-F745-4CB5-9AF0-78FB1844E255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11" creationId="{C509CF1B-F608-428D-859D-B117799B918A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12" creationId="{E0A8400B-A727-49E3-9145-DBF42CCB94D0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13" creationId="{D76AE0D1-31F1-4002-B6EB-A6EA2D714348}"/>
          </ac:inkMkLst>
        </pc:inkChg>
        <pc:inkChg chg="add mod">
          <ac:chgData name="Umesh Gupta" userId="35470c46-d51d-41c5-aa07-3535d40f1513" providerId="ADAL" clId="{F093B110-2E86-4771-95DE-CB500032FC9F}" dt="2022-02-08T08:26:42.300" v="173"/>
          <ac:inkMkLst>
            <pc:docMk/>
            <pc:sldMk cId="867215988" sldId="440"/>
            <ac:inkMk id="114" creationId="{50270A1A-109E-474B-BD4D-3C7613CC8F05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16" creationId="{70046950-52A1-4A5D-B234-03DE4D45643F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17" creationId="{24E4C776-058C-45CD-9FA3-C7C38F2C7957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18" creationId="{08BBD293-97E0-4D8E-B765-0EE256EEF340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19" creationId="{6AF6D060-45C8-458D-9163-271B8369FB56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20" creationId="{CDFCA63A-FE8E-4032-B7B3-0088B18CA03F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21" creationId="{A60714A2-EB47-4909-B00E-2C39554616D5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22" creationId="{B7D02AFB-9AFB-4438-9FA1-0660CB6D405F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23" creationId="{78C4FA77-803D-4783-AA1A-0A97C231A3F2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24" creationId="{9C9030F0-728A-4F2F-82E0-B4872EAD6173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25" creationId="{D7309375-4E84-4120-9E5E-B097C88C0894}"/>
          </ac:inkMkLst>
        </pc:inkChg>
        <pc:inkChg chg="add mod">
          <ac:chgData name="Umesh Gupta" userId="35470c46-d51d-41c5-aa07-3535d40f1513" providerId="ADAL" clId="{F093B110-2E86-4771-95DE-CB500032FC9F}" dt="2022-02-08T08:26:49.350" v="185"/>
          <ac:inkMkLst>
            <pc:docMk/>
            <pc:sldMk cId="867215988" sldId="440"/>
            <ac:inkMk id="126" creationId="{C3342E2E-CC9C-42BE-ABD8-0BE98424906A}"/>
          </ac:inkMkLst>
        </pc:inkChg>
      </pc:sldChg>
      <pc:sldChg chg="addSp delSp modSp new mod">
        <pc:chgData name="Umesh Gupta" userId="35470c46-d51d-41c5-aa07-3535d40f1513" providerId="ADAL" clId="{F093B110-2E86-4771-95DE-CB500032FC9F}" dt="2022-02-08T08:36:21.433" v="422"/>
        <pc:sldMkLst>
          <pc:docMk/>
          <pc:sldMk cId="400179902" sldId="441"/>
        </pc:sldMkLst>
        <pc:spChg chg="del">
          <ac:chgData name="Umesh Gupta" userId="35470c46-d51d-41c5-aa07-3535d40f1513" providerId="ADAL" clId="{F093B110-2E86-4771-95DE-CB500032FC9F}" dt="2022-02-08T08:31:19.625" v="187" actId="478"/>
          <ac:spMkLst>
            <pc:docMk/>
            <pc:sldMk cId="400179902" sldId="441"/>
            <ac:spMk id="2" creationId="{59360ACD-DA21-46E3-8E14-ED75101B5D0B}"/>
          </ac:spMkLst>
        </pc:spChg>
        <pc:grpChg chg="del mod">
          <ac:chgData name="Umesh Gupta" userId="35470c46-d51d-41c5-aa07-3535d40f1513" providerId="ADAL" clId="{F093B110-2E86-4771-95DE-CB500032FC9F}" dt="2022-02-08T08:31:35.874" v="204"/>
          <ac:grpSpMkLst>
            <pc:docMk/>
            <pc:sldMk cId="400179902" sldId="441"/>
            <ac:grpSpMk id="5" creationId="{2AB46DC5-CB37-4377-8A37-0CAD84DD831C}"/>
          </ac:grpSpMkLst>
        </pc:grpChg>
        <pc:grpChg chg="del mod">
          <ac:chgData name="Umesh Gupta" userId="35470c46-d51d-41c5-aa07-3535d40f1513" providerId="ADAL" clId="{F093B110-2E86-4771-95DE-CB500032FC9F}" dt="2022-02-08T08:33:15.829" v="298"/>
          <ac:grpSpMkLst>
            <pc:docMk/>
            <pc:sldMk cId="400179902" sldId="441"/>
            <ac:grpSpMk id="19" creationId="{D958FA10-DCB9-44B7-AB8E-B17373DBA098}"/>
          </ac:grpSpMkLst>
        </pc:grpChg>
        <pc:grpChg chg="del mod">
          <ac:chgData name="Umesh Gupta" userId="35470c46-d51d-41c5-aa07-3535d40f1513" providerId="ADAL" clId="{F093B110-2E86-4771-95DE-CB500032FC9F}" dt="2022-02-08T08:32:04.853" v="224"/>
          <ac:grpSpMkLst>
            <pc:docMk/>
            <pc:sldMk cId="400179902" sldId="441"/>
            <ac:grpSpMk id="31" creationId="{09D0DAE2-0443-453D-A2F3-C6B64E1FE803}"/>
          </ac:grpSpMkLst>
        </pc:grpChg>
        <pc:grpChg chg="del mod">
          <ac:chgData name="Umesh Gupta" userId="35470c46-d51d-41c5-aa07-3535d40f1513" providerId="ADAL" clId="{F093B110-2E86-4771-95DE-CB500032FC9F}" dt="2022-02-08T08:32:35.703" v="260"/>
          <ac:grpSpMkLst>
            <pc:docMk/>
            <pc:sldMk cId="400179902" sldId="441"/>
            <ac:grpSpMk id="32" creationId="{1D9AED3D-F177-450D-9AFF-F998ACC29FDC}"/>
          </ac:grpSpMkLst>
        </pc:grpChg>
        <pc:grpChg chg="del mod">
          <ac:chgData name="Umesh Gupta" userId="35470c46-d51d-41c5-aa07-3535d40f1513" providerId="ADAL" clId="{F093B110-2E86-4771-95DE-CB500032FC9F}" dt="2022-02-08T08:32:35.703" v="260"/>
          <ac:grpSpMkLst>
            <pc:docMk/>
            <pc:sldMk cId="400179902" sldId="441"/>
            <ac:grpSpMk id="40" creationId="{1CAB19A9-9CFF-4FE0-8057-8EE8548B08C4}"/>
          </ac:grpSpMkLst>
        </pc:grpChg>
        <pc:grpChg chg="del mod">
          <ac:chgData name="Umesh Gupta" userId="35470c46-d51d-41c5-aa07-3535d40f1513" providerId="ADAL" clId="{F093B110-2E86-4771-95DE-CB500032FC9F}" dt="2022-02-08T08:32:35.703" v="260"/>
          <ac:grpSpMkLst>
            <pc:docMk/>
            <pc:sldMk cId="400179902" sldId="441"/>
            <ac:grpSpMk id="44" creationId="{177A9FB5-02D5-41BF-A169-486B751C9D33}"/>
          </ac:grpSpMkLst>
        </pc:grpChg>
        <pc:grpChg chg="del mod">
          <ac:chgData name="Umesh Gupta" userId="35470c46-d51d-41c5-aa07-3535d40f1513" providerId="ADAL" clId="{F093B110-2E86-4771-95DE-CB500032FC9F}" dt="2022-02-08T08:32:29.265" v="248"/>
          <ac:grpSpMkLst>
            <pc:docMk/>
            <pc:sldMk cId="400179902" sldId="441"/>
            <ac:grpSpMk id="61" creationId="{D6E6EF50-9D44-4F2F-8668-5C4F18842AAE}"/>
          </ac:grpSpMkLst>
        </pc:grpChg>
        <pc:grpChg chg="del mod">
          <ac:chgData name="Umesh Gupta" userId="35470c46-d51d-41c5-aa07-3535d40f1513" providerId="ADAL" clId="{F093B110-2E86-4771-95DE-CB500032FC9F}" dt="2022-02-08T08:32:35.703" v="260"/>
          <ac:grpSpMkLst>
            <pc:docMk/>
            <pc:sldMk cId="400179902" sldId="441"/>
            <ac:grpSpMk id="62" creationId="{B3856CA7-F382-4AB0-9B1D-1679D3E58F28}"/>
          </ac:grpSpMkLst>
        </pc:grpChg>
        <pc:grpChg chg="del mod">
          <ac:chgData name="Umesh Gupta" userId="35470c46-d51d-41c5-aa07-3535d40f1513" providerId="ADAL" clId="{F093B110-2E86-4771-95DE-CB500032FC9F}" dt="2022-02-08T08:32:35.703" v="260"/>
          <ac:grpSpMkLst>
            <pc:docMk/>
            <pc:sldMk cId="400179902" sldId="441"/>
            <ac:grpSpMk id="63" creationId="{A660E986-BE7F-4BA2-8092-9FE482DAD459}"/>
          </ac:grpSpMkLst>
        </pc:grpChg>
        <pc:grpChg chg="del mod">
          <ac:chgData name="Umesh Gupta" userId="35470c46-d51d-41c5-aa07-3535d40f1513" providerId="ADAL" clId="{F093B110-2E86-4771-95DE-CB500032FC9F}" dt="2022-02-08T08:32:35.703" v="260"/>
          <ac:grpSpMkLst>
            <pc:docMk/>
            <pc:sldMk cId="400179902" sldId="441"/>
            <ac:grpSpMk id="66" creationId="{8C5F40A0-7310-492B-93F8-0F889AAE48B4}"/>
          </ac:grpSpMkLst>
        </pc:grpChg>
        <pc:grpChg chg="del mod">
          <ac:chgData name="Umesh Gupta" userId="35470c46-d51d-41c5-aa07-3535d40f1513" providerId="ADAL" clId="{F093B110-2E86-4771-95DE-CB500032FC9F}" dt="2022-02-08T08:32:35.703" v="260"/>
          <ac:grpSpMkLst>
            <pc:docMk/>
            <pc:sldMk cId="400179902" sldId="441"/>
            <ac:grpSpMk id="78" creationId="{6916ACF7-64FB-4661-A6ED-DD85CB425D00}"/>
          </ac:grpSpMkLst>
        </pc:grpChg>
        <pc:grpChg chg="del mod">
          <ac:chgData name="Umesh Gupta" userId="35470c46-d51d-41c5-aa07-3535d40f1513" providerId="ADAL" clId="{F093B110-2E86-4771-95DE-CB500032FC9F}" dt="2022-02-08T08:33:15.829" v="298"/>
          <ac:grpSpMkLst>
            <pc:docMk/>
            <pc:sldMk cId="400179902" sldId="441"/>
            <ac:grpSpMk id="79" creationId="{B7F9955D-CE30-4F6E-9E20-30A700118AC6}"/>
          </ac:grpSpMkLst>
        </pc:grpChg>
        <pc:grpChg chg="mod">
          <ac:chgData name="Umesh Gupta" userId="35470c46-d51d-41c5-aa07-3535d40f1513" providerId="ADAL" clId="{F093B110-2E86-4771-95DE-CB500032FC9F}" dt="2022-02-08T08:32:40.243" v="263"/>
          <ac:grpSpMkLst>
            <pc:docMk/>
            <pc:sldMk cId="400179902" sldId="441"/>
            <ac:grpSpMk id="82" creationId="{9C301467-187E-434F-99CC-B6B45BD45908}"/>
          </ac:grpSpMkLst>
        </pc:grpChg>
        <pc:grpChg chg="del mod">
          <ac:chgData name="Umesh Gupta" userId="35470c46-d51d-41c5-aa07-3535d40f1513" providerId="ADAL" clId="{F093B110-2E86-4771-95DE-CB500032FC9F}" dt="2022-02-08T08:33:15.829" v="298"/>
          <ac:grpSpMkLst>
            <pc:docMk/>
            <pc:sldMk cId="400179902" sldId="441"/>
            <ac:grpSpMk id="94" creationId="{704A8D1F-8512-42B1-9B4D-17DF936ED3F6}"/>
          </ac:grpSpMkLst>
        </pc:grpChg>
        <pc:grpChg chg="del mod">
          <ac:chgData name="Umesh Gupta" userId="35470c46-d51d-41c5-aa07-3535d40f1513" providerId="ADAL" clId="{F093B110-2E86-4771-95DE-CB500032FC9F}" dt="2022-02-08T08:33:15.829" v="298"/>
          <ac:grpSpMkLst>
            <pc:docMk/>
            <pc:sldMk cId="400179902" sldId="441"/>
            <ac:grpSpMk id="98" creationId="{0D345710-8C44-4AC4-A660-27D5A8282EF1}"/>
          </ac:grpSpMkLst>
        </pc:grpChg>
        <pc:grpChg chg="mod">
          <ac:chgData name="Umesh Gupta" userId="35470c46-d51d-41c5-aa07-3535d40f1513" providerId="ADAL" clId="{F093B110-2E86-4771-95DE-CB500032FC9F}" dt="2022-02-08T08:33:15.829" v="298"/>
          <ac:grpSpMkLst>
            <pc:docMk/>
            <pc:sldMk cId="400179902" sldId="441"/>
            <ac:grpSpMk id="117" creationId="{F437FE01-5255-4126-AA3A-599F4F7D9634}"/>
          </ac:grpSpMkLst>
        </pc:grpChg>
        <pc:grpChg chg="del mod">
          <ac:chgData name="Umesh Gupta" userId="35470c46-d51d-41c5-aa07-3535d40f1513" providerId="ADAL" clId="{F093B110-2E86-4771-95DE-CB500032FC9F}" dt="2022-02-08T08:33:28.679" v="317"/>
          <ac:grpSpMkLst>
            <pc:docMk/>
            <pc:sldMk cId="400179902" sldId="441"/>
            <ac:grpSpMk id="120" creationId="{1055F38A-5863-4D85-8BD3-70219D8A637F}"/>
          </ac:grpSpMkLst>
        </pc:grpChg>
        <pc:grpChg chg="mod">
          <ac:chgData name="Umesh Gupta" userId="35470c46-d51d-41c5-aa07-3535d40f1513" providerId="ADAL" clId="{F093B110-2E86-4771-95DE-CB500032FC9F}" dt="2022-02-08T08:33:28.679" v="317"/>
          <ac:grpSpMkLst>
            <pc:docMk/>
            <pc:sldMk cId="400179902" sldId="441"/>
            <ac:grpSpMk id="136" creationId="{92EB5F97-1471-4050-B7AB-DBCC5A97CF41}"/>
          </ac:grpSpMkLst>
        </pc:grpChg>
        <pc:grpChg chg="del mod">
          <ac:chgData name="Umesh Gupta" userId="35470c46-d51d-41c5-aa07-3535d40f1513" providerId="ADAL" clId="{F093B110-2E86-4771-95DE-CB500032FC9F}" dt="2022-02-08T08:33:48.949" v="324"/>
          <ac:grpSpMkLst>
            <pc:docMk/>
            <pc:sldMk cId="400179902" sldId="441"/>
            <ac:grpSpMk id="140" creationId="{2E532E3F-E59B-4B8B-AAA3-7F87CDCCB8DD}"/>
          </ac:grpSpMkLst>
        </pc:grpChg>
        <pc:grpChg chg="del mod">
          <ac:chgData name="Umesh Gupta" userId="35470c46-d51d-41c5-aa07-3535d40f1513" providerId="ADAL" clId="{F093B110-2E86-4771-95DE-CB500032FC9F}" dt="2022-02-08T08:34:03.847" v="344"/>
          <ac:grpSpMkLst>
            <pc:docMk/>
            <pc:sldMk cId="400179902" sldId="441"/>
            <ac:grpSpMk id="143" creationId="{7F416475-369A-460C-BB88-BECC497F7B4B}"/>
          </ac:grpSpMkLst>
        </pc:grpChg>
        <pc:grpChg chg="del mod">
          <ac:chgData name="Umesh Gupta" userId="35470c46-d51d-41c5-aa07-3535d40f1513" providerId="ADAL" clId="{F093B110-2E86-4771-95DE-CB500032FC9F}" dt="2022-02-08T08:34:03.847" v="344"/>
          <ac:grpSpMkLst>
            <pc:docMk/>
            <pc:sldMk cId="400179902" sldId="441"/>
            <ac:grpSpMk id="151" creationId="{35BF3CCF-53E3-4E49-A639-682C1FE4B07F}"/>
          </ac:grpSpMkLst>
        </pc:grpChg>
        <pc:grpChg chg="mod">
          <ac:chgData name="Umesh Gupta" userId="35470c46-d51d-41c5-aa07-3535d40f1513" providerId="ADAL" clId="{F093B110-2E86-4771-95DE-CB500032FC9F}" dt="2022-02-08T08:34:03.847" v="344"/>
          <ac:grpSpMkLst>
            <pc:docMk/>
            <pc:sldMk cId="400179902" sldId="441"/>
            <ac:grpSpMk id="163" creationId="{F775A352-EB1A-4785-AC70-E7DB75D16EA3}"/>
          </ac:grpSpMkLst>
        </pc:grpChg>
        <pc:grpChg chg="mod">
          <ac:chgData name="Umesh Gupta" userId="35470c46-d51d-41c5-aa07-3535d40f1513" providerId="ADAL" clId="{F093B110-2E86-4771-95DE-CB500032FC9F}" dt="2022-02-08T08:34:06.190" v="347"/>
          <ac:grpSpMkLst>
            <pc:docMk/>
            <pc:sldMk cId="400179902" sldId="441"/>
            <ac:grpSpMk id="166" creationId="{0BE48D66-446B-4827-90FD-FD4FCA723D04}"/>
          </ac:grpSpMkLst>
        </pc:grpChg>
        <pc:grpChg chg="del mod">
          <ac:chgData name="Umesh Gupta" userId="35470c46-d51d-41c5-aa07-3535d40f1513" providerId="ADAL" clId="{F093B110-2E86-4771-95DE-CB500032FC9F}" dt="2022-02-08T08:34:13.735" v="356"/>
          <ac:grpSpMkLst>
            <pc:docMk/>
            <pc:sldMk cId="400179902" sldId="441"/>
            <ac:grpSpMk id="171" creationId="{BD756C26-82C9-4717-BA15-ECAE714FB8E2}"/>
          </ac:grpSpMkLst>
        </pc:grpChg>
        <pc:grpChg chg="del mod">
          <ac:chgData name="Umesh Gupta" userId="35470c46-d51d-41c5-aa07-3535d40f1513" providerId="ADAL" clId="{F093B110-2E86-4771-95DE-CB500032FC9F}" dt="2022-02-08T08:34:15.195" v="358"/>
          <ac:grpSpMkLst>
            <pc:docMk/>
            <pc:sldMk cId="400179902" sldId="441"/>
            <ac:grpSpMk id="175" creationId="{EC2D84D6-C716-4D46-9E4B-BB022C641377}"/>
          </ac:grpSpMkLst>
        </pc:grpChg>
        <pc:grpChg chg="del mod">
          <ac:chgData name="Umesh Gupta" userId="35470c46-d51d-41c5-aa07-3535d40f1513" providerId="ADAL" clId="{F093B110-2E86-4771-95DE-CB500032FC9F}" dt="2022-02-08T08:34:18.775" v="365"/>
          <ac:grpSpMkLst>
            <pc:docMk/>
            <pc:sldMk cId="400179902" sldId="441"/>
            <ac:grpSpMk id="177" creationId="{0AB82C2B-0EC1-4105-999B-C4F804F716FC}"/>
          </ac:grpSpMkLst>
        </pc:grpChg>
        <pc:grpChg chg="mod">
          <ac:chgData name="Umesh Gupta" userId="35470c46-d51d-41c5-aa07-3535d40f1513" providerId="ADAL" clId="{F093B110-2E86-4771-95DE-CB500032FC9F}" dt="2022-02-08T08:34:18.775" v="365"/>
          <ac:grpSpMkLst>
            <pc:docMk/>
            <pc:sldMk cId="400179902" sldId="441"/>
            <ac:grpSpMk id="184" creationId="{53158D0C-5374-439A-BB0C-1FAEE166443B}"/>
          </ac:grpSpMkLst>
        </pc:grpChg>
        <pc:grpChg chg="del mod">
          <ac:chgData name="Umesh Gupta" userId="35470c46-d51d-41c5-aa07-3535d40f1513" providerId="ADAL" clId="{F093B110-2E86-4771-95DE-CB500032FC9F}" dt="2022-02-08T08:35:26.928" v="383"/>
          <ac:grpSpMkLst>
            <pc:docMk/>
            <pc:sldMk cId="400179902" sldId="441"/>
            <ac:grpSpMk id="191" creationId="{66734A6D-72CC-4017-9D84-ED6C4329C5E4}"/>
          </ac:grpSpMkLst>
        </pc:grpChg>
        <pc:grpChg chg="mod">
          <ac:chgData name="Umesh Gupta" userId="35470c46-d51d-41c5-aa07-3535d40f1513" providerId="ADAL" clId="{F093B110-2E86-4771-95DE-CB500032FC9F}" dt="2022-02-08T08:35:26.928" v="383"/>
          <ac:grpSpMkLst>
            <pc:docMk/>
            <pc:sldMk cId="400179902" sldId="441"/>
            <ac:grpSpMk id="202" creationId="{315428F3-12C9-4186-9F3C-9E85B3E7AF0A}"/>
          </ac:grpSpMkLst>
        </pc:grpChg>
        <pc:grpChg chg="mod">
          <ac:chgData name="Umesh Gupta" userId="35470c46-d51d-41c5-aa07-3535d40f1513" providerId="ADAL" clId="{F093B110-2E86-4771-95DE-CB500032FC9F}" dt="2022-02-08T08:35:26.928" v="383"/>
          <ac:grpSpMkLst>
            <pc:docMk/>
            <pc:sldMk cId="400179902" sldId="441"/>
            <ac:grpSpMk id="203" creationId="{8C69CEC9-4FA1-4768-AEF5-272135BDA811}"/>
          </ac:grpSpMkLst>
        </pc:grpChg>
        <pc:grpChg chg="mod">
          <ac:chgData name="Umesh Gupta" userId="35470c46-d51d-41c5-aa07-3535d40f1513" providerId="ADAL" clId="{F093B110-2E86-4771-95DE-CB500032FC9F}" dt="2022-02-08T08:35:29.573" v="388"/>
          <ac:grpSpMkLst>
            <pc:docMk/>
            <pc:sldMk cId="400179902" sldId="441"/>
            <ac:grpSpMk id="208" creationId="{F97C87FA-95E3-4319-8D6C-EC454E86251D}"/>
          </ac:grpSpMkLst>
        </pc:grpChg>
        <pc:grpChg chg="del mod">
          <ac:chgData name="Umesh Gupta" userId="35470c46-d51d-41c5-aa07-3535d40f1513" providerId="ADAL" clId="{F093B110-2E86-4771-95DE-CB500032FC9F}" dt="2022-02-08T08:36:10.957" v="405"/>
          <ac:grpSpMkLst>
            <pc:docMk/>
            <pc:sldMk cId="400179902" sldId="441"/>
            <ac:grpSpMk id="212" creationId="{4943C575-EDD2-4C72-A4EE-810D07423C1C}"/>
          </ac:grpSpMkLst>
        </pc:grpChg>
        <pc:grpChg chg="mod">
          <ac:chgData name="Umesh Gupta" userId="35470c46-d51d-41c5-aa07-3535d40f1513" providerId="ADAL" clId="{F093B110-2E86-4771-95DE-CB500032FC9F}" dt="2022-02-08T08:36:10.957" v="405"/>
          <ac:grpSpMkLst>
            <pc:docMk/>
            <pc:sldMk cId="400179902" sldId="441"/>
            <ac:grpSpMk id="225" creationId="{08E4E388-A72B-4326-9E5A-A61DFA4FD320}"/>
          </ac:grpSpMkLst>
        </pc:grpChg>
        <pc:grpChg chg="mod">
          <ac:chgData name="Umesh Gupta" userId="35470c46-d51d-41c5-aa07-3535d40f1513" providerId="ADAL" clId="{F093B110-2E86-4771-95DE-CB500032FC9F}" dt="2022-02-08T08:36:21.433" v="422"/>
          <ac:grpSpMkLst>
            <pc:docMk/>
            <pc:sldMk cId="400179902" sldId="441"/>
            <ac:grpSpMk id="242" creationId="{BDCBD7D9-5F06-4531-B1D6-582513946EC6}"/>
          </ac:grpSpMkLst>
        </pc:grp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3" creationId="{E8B53BD2-6D9C-4F0A-AC5E-6BF19237F551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4" creationId="{01E4265F-A9CF-40EC-ACA1-9734749B011B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6" creationId="{3C7EF5E6-DA20-48ED-960A-F1DB564D7597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7" creationId="{6B7D8478-F13A-401F-84E8-5CAE34748213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8" creationId="{A3C56C4D-938F-4C83-B990-1AEB211B9F20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9" creationId="{0E8704AA-3955-4FE4-AC3B-1C58D1A86F56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" creationId="{6C001C47-DDAC-4AF6-9B53-B687B124DD4A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1" creationId="{03F490F5-FB72-4EE3-A111-03446C45CDD5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2" creationId="{7D558B49-EF63-4534-9C88-726D57938014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3" creationId="{ABDB5953-AE7C-4B92-ACAF-E64FD9802C6A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4" creationId="{5A7E59D2-F56F-4CC1-86E8-380FB1A75E74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5" creationId="{E145DA98-D34F-4C93-B2A5-5D5E55E5E66F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6" creationId="{CD25E7B3-FE4B-43A3-A4B6-024974A5DAC1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7" creationId="{92B3E505-C23E-4A55-B6AB-D80A20222E76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8" creationId="{FB500D58-67D4-4528-9530-D8E697BED276}"/>
          </ac:inkMkLst>
        </pc:inkChg>
        <pc:inkChg chg="add">
          <ac:chgData name="Umesh Gupta" userId="35470c46-d51d-41c5-aa07-3535d40f1513" providerId="ADAL" clId="{F093B110-2E86-4771-95DE-CB500032FC9F}" dt="2022-02-08T08:31:50.669" v="205" actId="9405"/>
          <ac:inkMkLst>
            <pc:docMk/>
            <pc:sldMk cId="400179902" sldId="441"/>
            <ac:inkMk id="20" creationId="{2B8AD8B9-2B19-421F-8C0B-95CCC4495838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21" creationId="{B70E51C5-1E51-4F6E-8D35-992C036AA52C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22" creationId="{253F9128-70F9-4604-BBF9-B5EF44CFDE01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23" creationId="{C9D4D441-288F-4196-974A-2F4EAC89C085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24" creationId="{4975C43B-2C83-4A9A-B2C1-3993A0C14D38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25" creationId="{D8D0B906-D2C1-4375-8588-6D3BDABC949F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26" creationId="{C0993F3E-34B0-41F3-9FE8-9FEBD493CDEE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27" creationId="{8AA6D2A3-C129-4D33-B6AB-A1539B7F8180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28" creationId="{C743C951-5BC2-490E-9B44-0E66C371DE8E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29" creationId="{9CE5258F-CB54-4706-B464-ECF56482688C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30" creationId="{6CD37FCA-8C70-46DF-ABD8-272CD0494239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33" creationId="{483B7FBE-737B-40B5-97E9-735C1329C213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34" creationId="{F5A8C5B1-A42F-4833-8C4D-C9E94666A1E6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35" creationId="{1C8D8734-1C22-45E2-9EDF-1B2534A057A8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36" creationId="{B2E9DD3D-15C5-4839-BB13-B8FC2CF71715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37" creationId="{7998EB31-DD09-41A5-8D3E-D97687637FC5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38" creationId="{401139EF-EC03-46BE-A27D-64A7F8DC5382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39" creationId="{65D7A83A-DC64-40BB-B382-B2D0D30C13B8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41" creationId="{BC41478F-88E5-4DE3-92F5-352C1B1FBF83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42" creationId="{EAD18A66-E17E-4B17-A0FF-CDE217F6229B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43" creationId="{B957A21B-4102-4393-8900-D450AE981C7C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45" creationId="{9FB9D176-853E-42C3-84F0-7D9C3E820551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46" creationId="{344A9859-8AFF-4721-A5EC-4C48AA082C89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47" creationId="{85D6C05C-B70D-4FE3-8D7F-8F51A87942A7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48" creationId="{6F565A1C-C74D-4C37-B65C-AD5CB440EB26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49" creationId="{04DB4F5F-1C61-49B9-B87D-30CD9FC5461C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0" creationId="{F5CD2B9E-9049-4A46-94A2-DD4CD9FB5EAE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1" creationId="{58CD0D83-49BC-4C04-B52B-A53DB92409D3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2" creationId="{76804302-E889-440D-8CE5-BA0D5A2EE639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3" creationId="{6363BFA7-1DD6-429C-9E18-D512DC6DA1B0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4" creationId="{C7834107-616D-485C-B666-35BF9A76C128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5" creationId="{91C17C4E-CEAF-4AD7-93BA-AABA0CF07D89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6" creationId="{59D2B0F4-49D9-453C-9216-81DCB17BDC2F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7" creationId="{B5F83F9A-3187-41B8-82AE-D155B5233F80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8" creationId="{DBD237BD-5F96-4B23-A6FB-F4397A85E493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59" creationId="{ED8D331B-EC24-4E45-89C1-51CCCAAF00A0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60" creationId="{341C0ACD-86EC-472F-9795-3B1A5E0E7B47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64" creationId="{D6E86592-9EEF-4099-9D15-9CA0FDF6C713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65" creationId="{3CFDAEC3-845F-4A8F-A47C-616BA6E1DFE0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67" creationId="{EDA75B8F-B8CD-4958-B053-676ABB787C19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68" creationId="{1EA3B6D4-37D7-4A7C-9D69-01C5859FE454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69" creationId="{AD622033-A481-45DE-BAB5-22173B6242DA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70" creationId="{2A96B5EF-F376-4D34-BB88-45FB1B383D04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71" creationId="{3F8B85DE-DDB0-460E-939D-0807BD34112F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72" creationId="{BEAA8BAD-E5CF-41FF-A529-EE02AFBC0A2E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73" creationId="{E5ABF290-6062-41FA-8633-3B7DCC00EE5C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74" creationId="{79A954AC-A623-4A15-AC2F-D9D05FCC784C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75" creationId="{00658EBF-17A5-4751-AE66-C0FC34048E61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76" creationId="{846CC24E-B32C-434E-BC38-40230462B6AA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77" creationId="{D7D8835D-4E97-4659-99AA-FB5554FB1786}"/>
          </ac:inkMkLst>
        </pc:inkChg>
        <pc:inkChg chg="add mod">
          <ac:chgData name="Umesh Gupta" userId="35470c46-d51d-41c5-aa07-3535d40f1513" providerId="ADAL" clId="{F093B110-2E86-4771-95DE-CB500032FC9F}" dt="2022-02-08T08:32:40.243" v="263"/>
          <ac:inkMkLst>
            <pc:docMk/>
            <pc:sldMk cId="400179902" sldId="441"/>
            <ac:inkMk id="80" creationId="{376D90E2-5D91-4715-A9F5-C8A06AACFCE8}"/>
          </ac:inkMkLst>
        </pc:inkChg>
        <pc:inkChg chg="add mod">
          <ac:chgData name="Umesh Gupta" userId="35470c46-d51d-41c5-aa07-3535d40f1513" providerId="ADAL" clId="{F093B110-2E86-4771-95DE-CB500032FC9F}" dt="2022-02-08T08:32:40.243" v="263"/>
          <ac:inkMkLst>
            <pc:docMk/>
            <pc:sldMk cId="400179902" sldId="441"/>
            <ac:inkMk id="81" creationId="{4D246B03-713C-4686-9371-289F7877D2CF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83" creationId="{96577979-016A-48F5-9626-5C2078DB8E13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84" creationId="{7DC5EEFC-748B-4F3D-8CC1-9332526D469F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85" creationId="{7A742510-EA78-43A1-9A39-F94EB02302A9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86" creationId="{3FD5CB21-0891-4E7C-AFF6-5FFE7F2B7E3E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87" creationId="{B2279B7C-23DF-4CDB-9CD4-37DEDE89CFE4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88" creationId="{637C6FCF-1839-4BB6-93EF-20981987654E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89" creationId="{1CD02DC3-AC5D-488E-900F-D2DA8947A2A9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90" creationId="{55054EBD-A8AE-4E16-9937-D4BE06B409D5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91" creationId="{64316E27-50D0-4F2E-B14D-1DFBC6435244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92" creationId="{5C2F67AB-0AC4-4907-AAB1-6B21F5830D70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93" creationId="{20D2A369-F276-46B8-8DEC-2CAA047DAE1F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95" creationId="{DFC8E208-0DF7-4FB5-8234-A27794794524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96" creationId="{A97B0419-5C06-4387-BE20-21FD3479B8A8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97" creationId="{1D839002-D93A-4F18-9988-A7E8E668D636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99" creationId="{E31F2581-5275-49C2-8651-7251E4D56316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0" creationId="{26251AB4-531F-47ED-BA55-B8EA62EC792A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1" creationId="{BECD5DF6-DD27-43B0-BD98-39D091B63C71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2" creationId="{4112F122-D252-454C-B022-6D1856215407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3" creationId="{C45E4521-6A93-434A-B396-E6F530537637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4" creationId="{BB215F82-D924-4CCA-9BDC-748EC6FD9E86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5" creationId="{2324BA68-F7C6-4DB6-8D20-BD35E9E0B9D5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6" creationId="{FD2B6A1C-8361-449E-A973-A7BE4A833914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7" creationId="{ADF54666-8735-4AFF-945C-6B4D981FC489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8" creationId="{81D429CF-6C0E-497A-B567-54F2A1DC797B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09" creationId="{DE340058-01EC-4E0C-8E58-BB25B3C67239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10" creationId="{A8E94240-7291-4B76-A54E-3342DCB3139C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11" creationId="{CF184256-6A8B-4BF7-9E4E-50920C596202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12" creationId="{04C07A42-9CD9-4334-A8E6-43777C4E4841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13" creationId="{0D61971F-B81D-4E2C-A96E-A7A2F79DCECC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14" creationId="{04337847-F181-420D-948B-C2A76848474A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15" creationId="{1A18C488-9DC6-4CF1-9642-A430C9498414}"/>
          </ac:inkMkLst>
        </pc:inkChg>
        <pc:inkChg chg="add mod">
          <ac:chgData name="Umesh Gupta" userId="35470c46-d51d-41c5-aa07-3535d40f1513" providerId="ADAL" clId="{F093B110-2E86-4771-95DE-CB500032FC9F}" dt="2022-02-08T08:33:15.829" v="298"/>
          <ac:inkMkLst>
            <pc:docMk/>
            <pc:sldMk cId="400179902" sldId="441"/>
            <ac:inkMk id="116" creationId="{37A4F051-0900-4CE3-9608-C6B9CDCD1915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18" creationId="{2E5C2128-EB27-402E-A60D-3516A77F8CF2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19" creationId="{8D112E48-57D1-4E46-A33A-D8920A462982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21" creationId="{2E13F1D7-6A9B-4CCD-BF5C-48483ADB4D0C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22" creationId="{2C1C61FE-B500-46D0-82D8-376D430DF293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23" creationId="{7C8A40D3-B3E8-4780-87BE-367164C75C92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24" creationId="{07B00E68-5BBD-4677-8B96-32E5B76B5D17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25" creationId="{A9166354-CBC7-4365-BE50-C90B78BE9148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26" creationId="{8129FBD7-247A-45E8-98DA-753D273703A3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27" creationId="{7527379C-EC7C-4667-8C61-262138F8961B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28" creationId="{75C44998-6F8A-4A35-AD0A-BE48F0DEEA83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29" creationId="{5DC5554D-1586-43B9-B116-61A183E9E7B9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30" creationId="{9A600404-2106-4F77-A231-4C1F91A17B39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31" creationId="{E0EA2DF3-CB30-45BF-9E69-5BF4F50B8DF1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32" creationId="{1065F8E6-A641-4CE6-A353-2944828A8B35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33" creationId="{39BF46FC-738F-46C0-9F4D-7E4830E1458B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34" creationId="{CED08F9F-2E9A-4951-AE8D-2337A7EFF130}"/>
          </ac:inkMkLst>
        </pc:inkChg>
        <pc:inkChg chg="add mod">
          <ac:chgData name="Umesh Gupta" userId="35470c46-d51d-41c5-aa07-3535d40f1513" providerId="ADAL" clId="{F093B110-2E86-4771-95DE-CB500032FC9F}" dt="2022-02-08T08:33:28.679" v="317"/>
          <ac:inkMkLst>
            <pc:docMk/>
            <pc:sldMk cId="400179902" sldId="441"/>
            <ac:inkMk id="135" creationId="{BD8254C3-E70E-4551-A6BC-CE95681B9D2C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37" creationId="{BE681383-D497-452A-97AB-42D8A8EE70ED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38" creationId="{F8887A66-1B39-4E5A-93E0-C0198D5B03D4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39" creationId="{8D485371-7F96-4C97-AFDE-A1BE0E3C7E14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41" creationId="{532F789F-121B-4C2A-BA19-DE32DEB788E1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42" creationId="{B79A49F4-A6C9-4FF5-AF25-6256E3E03E33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44" creationId="{D6DF10D5-8C69-41D7-8AFF-042D19EFDE6B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45" creationId="{5269D541-DA99-430C-830D-1B2E8F0D7A13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46" creationId="{1D12C3B5-5682-4BFF-B189-8F191F19196C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47" creationId="{2C730005-69AB-43EE-B420-C6D42217F0F2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48" creationId="{08CC7DA8-8F83-41F0-9DA4-2FB7D129325D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49" creationId="{2B3336A5-86B7-497C-8AEE-C5A5AFEB7C62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50" creationId="{235B64A2-9D34-4088-A445-BF77AF2A9A38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52" creationId="{59941DB2-B710-4B25-9D94-F037CA83CD5F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53" creationId="{5BED4F40-1FA1-4E2F-ABB3-ED0C4672FAC2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54" creationId="{BCD2EC6E-BDB9-4673-B296-935251C34DE6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55" creationId="{A3AE4894-D03F-4E60-BE17-1F8C396C575C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56" creationId="{C0A27BF0-3A7A-4BCA-AB0C-6AD75E645B49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57" creationId="{D829907F-443A-4ACC-9EB8-3E800B4D76EC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58" creationId="{F38546DA-6A83-456D-BFC3-8AEAA84A9FAC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59" creationId="{B39294D5-B461-4AFA-A806-221A5978054B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60" creationId="{447F5F93-9CED-424C-9C39-CCA9E189CC6A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61" creationId="{E3147B01-4D9C-4E08-9F8A-E8D7CA969646}"/>
          </ac:inkMkLst>
        </pc:inkChg>
        <pc:inkChg chg="add mod">
          <ac:chgData name="Umesh Gupta" userId="35470c46-d51d-41c5-aa07-3535d40f1513" providerId="ADAL" clId="{F093B110-2E86-4771-95DE-CB500032FC9F}" dt="2022-02-08T08:34:03.847" v="344"/>
          <ac:inkMkLst>
            <pc:docMk/>
            <pc:sldMk cId="400179902" sldId="441"/>
            <ac:inkMk id="162" creationId="{09AF742A-6CCB-41E1-B7DE-6936E68051F1}"/>
          </ac:inkMkLst>
        </pc:inkChg>
        <pc:inkChg chg="add mod">
          <ac:chgData name="Umesh Gupta" userId="35470c46-d51d-41c5-aa07-3535d40f1513" providerId="ADAL" clId="{F093B110-2E86-4771-95DE-CB500032FC9F}" dt="2022-02-08T08:34:06.190" v="347"/>
          <ac:inkMkLst>
            <pc:docMk/>
            <pc:sldMk cId="400179902" sldId="441"/>
            <ac:inkMk id="164" creationId="{3AA36EC5-FF2B-46E8-A1FB-F720D8F163A6}"/>
          </ac:inkMkLst>
        </pc:inkChg>
        <pc:inkChg chg="add mod">
          <ac:chgData name="Umesh Gupta" userId="35470c46-d51d-41c5-aa07-3535d40f1513" providerId="ADAL" clId="{F093B110-2E86-4771-95DE-CB500032FC9F}" dt="2022-02-08T08:34:06.190" v="347"/>
          <ac:inkMkLst>
            <pc:docMk/>
            <pc:sldMk cId="400179902" sldId="441"/>
            <ac:inkMk id="165" creationId="{9DC58E8D-D5DD-4579-BBF5-EA7526BB902E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67" creationId="{4021CB05-5C57-45CF-956C-F94EF1171026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68" creationId="{77194A7C-3148-45CA-B3E1-C6FAD58A2847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69" creationId="{0E4ABC55-8ECB-41B8-90D7-7A11AB09D197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70" creationId="{10A7EDAD-6EBB-40CA-A35C-985852CA5060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72" creationId="{9B76EBDE-D08F-49A5-BC95-2F4817C105D7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73" creationId="{5FFCF66C-558A-42A4-AA16-386A1AD5C838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74" creationId="{A1D60D89-BD89-4324-BC51-D90832A3ED0E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76" creationId="{75828D96-75B3-442E-82DF-5C990D573C2A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78" creationId="{EDCAA83B-BFD4-4B41-A4AE-2944700D8F57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79" creationId="{921AEC73-7AF9-4834-8729-2AD726EB918C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80" creationId="{5D58F43C-649E-4343-8CE1-E1945CD360D6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81" creationId="{473D0452-AFF8-41C0-B679-E0F542C2B669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82" creationId="{E75BA94D-3CCF-4824-A175-7F3A03BBA50F}"/>
          </ac:inkMkLst>
        </pc:inkChg>
        <pc:inkChg chg="add mod">
          <ac:chgData name="Umesh Gupta" userId="35470c46-d51d-41c5-aa07-3535d40f1513" providerId="ADAL" clId="{F093B110-2E86-4771-95DE-CB500032FC9F}" dt="2022-02-08T08:34:18.775" v="365"/>
          <ac:inkMkLst>
            <pc:docMk/>
            <pc:sldMk cId="400179902" sldId="441"/>
            <ac:inkMk id="183" creationId="{CAAEC9CD-E275-4258-A206-3A79B69C6EC5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85" creationId="{B23BBF03-5908-45FB-84E4-B2892949C4E1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86" creationId="{5E615D6C-F086-46BC-9EE9-B1E5DDFEC522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87" creationId="{95FA7AFB-097A-4AC8-B5B5-845AEE226FA9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88" creationId="{78056C8C-9723-44E4-89D4-9060FEC5BC20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89" creationId="{2AC43462-249C-4A02-97B9-549518AA5319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90" creationId="{25A4DDE7-FD81-49A3-8E24-F5A8807643B5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92" creationId="{7F3F47D3-B1F8-4F73-A02C-0D8797A58FB7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93" creationId="{76FA8970-2DF0-42AF-A9F6-A16EFBA39E00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94" creationId="{8389F1FB-51A4-4A75-889E-532E84DA0955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95" creationId="{C60D6E26-4A1F-4C71-8439-FFB3E8F0221C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96" creationId="{6F75888F-1A9E-4428-8BC7-9B95B0196EC1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97" creationId="{F0C64B03-BD2D-4EC7-8EF2-B9736A992C23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98" creationId="{D64E219A-3B7F-40EB-9B9F-9C86AFBCF4B7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199" creationId="{8C33D42E-9CAC-4F5F-A42E-CE50BA37A6BA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200" creationId="{0FA8C4E8-549D-46BD-9B30-E973C87E7EB8}"/>
          </ac:inkMkLst>
        </pc:inkChg>
        <pc:inkChg chg="add mod">
          <ac:chgData name="Umesh Gupta" userId="35470c46-d51d-41c5-aa07-3535d40f1513" providerId="ADAL" clId="{F093B110-2E86-4771-95DE-CB500032FC9F}" dt="2022-02-08T08:35:26.928" v="383"/>
          <ac:inkMkLst>
            <pc:docMk/>
            <pc:sldMk cId="400179902" sldId="441"/>
            <ac:inkMk id="201" creationId="{1B2929A3-FCB1-4DDF-9D50-60AFBEB54D23}"/>
          </ac:inkMkLst>
        </pc:inkChg>
        <pc:inkChg chg="add mod">
          <ac:chgData name="Umesh Gupta" userId="35470c46-d51d-41c5-aa07-3535d40f1513" providerId="ADAL" clId="{F093B110-2E86-4771-95DE-CB500032FC9F}" dt="2022-02-08T08:35:29.573" v="388"/>
          <ac:inkMkLst>
            <pc:docMk/>
            <pc:sldMk cId="400179902" sldId="441"/>
            <ac:inkMk id="204" creationId="{87FC33CC-096C-447F-8B3D-D8B51361B3B5}"/>
          </ac:inkMkLst>
        </pc:inkChg>
        <pc:inkChg chg="add mod">
          <ac:chgData name="Umesh Gupta" userId="35470c46-d51d-41c5-aa07-3535d40f1513" providerId="ADAL" clId="{F093B110-2E86-4771-95DE-CB500032FC9F}" dt="2022-02-08T08:35:29.573" v="388"/>
          <ac:inkMkLst>
            <pc:docMk/>
            <pc:sldMk cId="400179902" sldId="441"/>
            <ac:inkMk id="205" creationId="{3F1B6628-CECE-44F0-83B1-BF76A4340245}"/>
          </ac:inkMkLst>
        </pc:inkChg>
        <pc:inkChg chg="add mod">
          <ac:chgData name="Umesh Gupta" userId="35470c46-d51d-41c5-aa07-3535d40f1513" providerId="ADAL" clId="{F093B110-2E86-4771-95DE-CB500032FC9F}" dt="2022-02-08T08:35:29.573" v="388"/>
          <ac:inkMkLst>
            <pc:docMk/>
            <pc:sldMk cId="400179902" sldId="441"/>
            <ac:inkMk id="206" creationId="{23CF021B-9A99-4D77-A17A-F776616A51DD}"/>
          </ac:inkMkLst>
        </pc:inkChg>
        <pc:inkChg chg="add mod">
          <ac:chgData name="Umesh Gupta" userId="35470c46-d51d-41c5-aa07-3535d40f1513" providerId="ADAL" clId="{F093B110-2E86-4771-95DE-CB500032FC9F}" dt="2022-02-08T08:35:29.573" v="388"/>
          <ac:inkMkLst>
            <pc:docMk/>
            <pc:sldMk cId="400179902" sldId="441"/>
            <ac:inkMk id="207" creationId="{A11757E8-C88C-4381-BCED-BF3621C18B0B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09" creationId="{4FB01B08-0BCB-4944-82A9-766CBD9C72E3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10" creationId="{498B1EF6-D592-47EB-8455-0FF80B271364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11" creationId="{26AB3A7F-8D09-4A09-9299-7A27C32E46EA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13" creationId="{F068EDE5-87EC-4432-9F5A-8F5C527A2E77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14" creationId="{8AC4B58C-EB2B-4E65-A041-7B3CED48D9F5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15" creationId="{1E7C94CC-043B-4D62-B88D-AC6EB2DC71D0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16" creationId="{9A3B3E7A-A4DE-4D80-9922-25BA76B53061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17" creationId="{007EFB23-61C1-4457-B6E3-7635E15BC3F5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18" creationId="{A49ABF64-F081-43D0-8FBB-0ED7338E1FA1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19" creationId="{3B2285DA-07F9-4C88-A0A7-E8CE10293362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20" creationId="{C7414020-AD8C-4785-85E2-FE5867E6EC56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21" creationId="{985002F3-62F2-434F-8729-FD1EF4364CF2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22" creationId="{B089EFA4-90EA-46E0-B9D0-0438B9CCFB4C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23" creationId="{6341F1FE-9FE9-4237-A7F9-78A850D6AACB}"/>
          </ac:inkMkLst>
        </pc:inkChg>
        <pc:inkChg chg="add mod">
          <ac:chgData name="Umesh Gupta" userId="35470c46-d51d-41c5-aa07-3535d40f1513" providerId="ADAL" clId="{F093B110-2E86-4771-95DE-CB500032FC9F}" dt="2022-02-08T08:36:10.957" v="405"/>
          <ac:inkMkLst>
            <pc:docMk/>
            <pc:sldMk cId="400179902" sldId="441"/>
            <ac:inkMk id="224" creationId="{25383BD3-E126-42A2-B9A3-91188212EC6D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26" creationId="{91EA8BB5-2C8D-4961-87A8-38B84DEBB1A8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27" creationId="{243D382A-93E0-42A1-B0DB-7C3DFAEB8596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28" creationId="{383882BA-C58A-4F57-B11B-0192563667AE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29" creationId="{44C528E2-48E1-43ED-A76D-8FEC32EA83AA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0" creationId="{A16CC06A-1537-47B5-86D6-325D9CD0E44C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1" creationId="{F8FAF113-7A54-4226-927C-9653A57D5649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2" creationId="{2D149F85-6AB7-4B7C-97BA-49EBCD00E015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3" creationId="{20B56FF4-CC54-4B95-B7DD-EBD4DED6604E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4" creationId="{1A85CD29-A7FC-43C2-8AE5-AE3DFC1F7A04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5" creationId="{0FE762E1-E5D4-4F9C-BB7E-1B6E885D55E7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6" creationId="{B9580E03-D479-485F-979B-9E15FAF5300B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7" creationId="{E67B61D4-73F5-4F87-A572-165820D50509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8" creationId="{A73414CC-00B2-4890-8833-62FCBBDC579D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39" creationId="{DD9DA951-A8B5-44F5-851D-8519BD72D35C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40" creationId="{F5A69DF8-0FFF-4397-928D-C77F6C8299D5}"/>
          </ac:inkMkLst>
        </pc:inkChg>
        <pc:inkChg chg="add mod">
          <ac:chgData name="Umesh Gupta" userId="35470c46-d51d-41c5-aa07-3535d40f1513" providerId="ADAL" clId="{F093B110-2E86-4771-95DE-CB500032FC9F}" dt="2022-02-08T08:36:21.433" v="422"/>
          <ac:inkMkLst>
            <pc:docMk/>
            <pc:sldMk cId="400179902" sldId="441"/>
            <ac:inkMk id="241" creationId="{211A5866-60AD-4D7A-BF15-708FE164DD1A}"/>
          </ac:inkMkLst>
        </pc:inkChg>
      </pc:sldChg>
      <pc:sldChg chg="addSp delSp modSp new mod">
        <pc:chgData name="Umesh Gupta" userId="35470c46-d51d-41c5-aa07-3535d40f1513" providerId="ADAL" clId="{F093B110-2E86-4771-95DE-CB500032FC9F}" dt="2022-02-08T08:51:57.079" v="703"/>
        <pc:sldMkLst>
          <pc:docMk/>
          <pc:sldMk cId="1504629057" sldId="442"/>
        </pc:sldMkLst>
        <pc:spChg chg="del">
          <ac:chgData name="Umesh Gupta" userId="35470c46-d51d-41c5-aa07-3535d40f1513" providerId="ADAL" clId="{F093B110-2E86-4771-95DE-CB500032FC9F}" dt="2022-02-08T08:45:38.944" v="555" actId="478"/>
          <ac:spMkLst>
            <pc:docMk/>
            <pc:sldMk cId="1504629057" sldId="442"/>
            <ac:spMk id="2" creationId="{8BC420FE-4DF2-455A-8962-D4927E736C23}"/>
          </ac:spMkLst>
        </pc:spChg>
        <pc:grpChg chg="del mod">
          <ac:chgData name="Umesh Gupta" userId="35470c46-d51d-41c5-aa07-3535d40f1513" providerId="ADAL" clId="{F093B110-2E86-4771-95DE-CB500032FC9F}" dt="2022-02-08T08:48:18.710" v="565"/>
          <ac:grpSpMkLst>
            <pc:docMk/>
            <pc:sldMk cId="1504629057" sldId="442"/>
            <ac:grpSpMk id="5" creationId="{17EDE8F2-E0E4-46C5-921E-61333DDE38A0}"/>
          </ac:grpSpMkLst>
        </pc:grpChg>
        <pc:grpChg chg="del mod">
          <ac:chgData name="Umesh Gupta" userId="35470c46-d51d-41c5-aa07-3535d40f1513" providerId="ADAL" clId="{F093B110-2E86-4771-95DE-CB500032FC9F}" dt="2022-02-08T08:48:18.710" v="565"/>
          <ac:grpSpMkLst>
            <pc:docMk/>
            <pc:sldMk cId="1504629057" sldId="442"/>
            <ac:grpSpMk id="10" creationId="{4CDAD2CE-59E5-43EB-81AA-E08B753FDEA2}"/>
          </ac:grpSpMkLst>
        </pc:grpChg>
        <pc:grpChg chg="del mod">
          <ac:chgData name="Umesh Gupta" userId="35470c46-d51d-41c5-aa07-3535d40f1513" providerId="ADAL" clId="{F093B110-2E86-4771-95DE-CB500032FC9F}" dt="2022-02-08T08:48:25.521" v="574"/>
          <ac:grpSpMkLst>
            <pc:docMk/>
            <pc:sldMk cId="1504629057" sldId="442"/>
            <ac:grpSpMk id="12" creationId="{C3263D21-22FC-4BC2-B89A-D172F0FBD51C}"/>
          </ac:grpSpMkLst>
        </pc:grpChg>
        <pc:grpChg chg="del mod">
          <ac:chgData name="Umesh Gupta" userId="35470c46-d51d-41c5-aa07-3535d40f1513" providerId="ADAL" clId="{F093B110-2E86-4771-95DE-CB500032FC9F}" dt="2022-02-08T08:48:30.313" v="580"/>
          <ac:grpSpMkLst>
            <pc:docMk/>
            <pc:sldMk cId="1504629057" sldId="442"/>
            <ac:grpSpMk id="21" creationId="{BC17D86F-513A-455B-9AA4-2D6847371714}"/>
          </ac:grpSpMkLst>
        </pc:grpChg>
        <pc:grpChg chg="del mod">
          <ac:chgData name="Umesh Gupta" userId="35470c46-d51d-41c5-aa07-3535d40f1513" providerId="ADAL" clId="{F093B110-2E86-4771-95DE-CB500032FC9F}" dt="2022-02-08T08:48:49.525" v="583"/>
          <ac:grpSpMkLst>
            <pc:docMk/>
            <pc:sldMk cId="1504629057" sldId="442"/>
            <ac:grpSpMk id="27" creationId="{EAA5A303-EF20-4801-BC1B-2D85CE484576}"/>
          </ac:grpSpMkLst>
        </pc:grpChg>
        <pc:grpChg chg="del mod">
          <ac:chgData name="Umesh Gupta" userId="35470c46-d51d-41c5-aa07-3535d40f1513" providerId="ADAL" clId="{F093B110-2E86-4771-95DE-CB500032FC9F}" dt="2022-02-08T08:49:16.722" v="587"/>
          <ac:grpSpMkLst>
            <pc:docMk/>
            <pc:sldMk cId="1504629057" sldId="442"/>
            <ac:grpSpMk id="30" creationId="{BB1EFCA0-7C60-4E11-993F-DDD59C033EFF}"/>
          </ac:grpSpMkLst>
        </pc:grpChg>
        <pc:grpChg chg="del mod">
          <ac:chgData name="Umesh Gupta" userId="35470c46-d51d-41c5-aa07-3535d40f1513" providerId="ADAL" clId="{F093B110-2E86-4771-95DE-CB500032FC9F}" dt="2022-02-08T08:49:18.340" v="589"/>
          <ac:grpSpMkLst>
            <pc:docMk/>
            <pc:sldMk cId="1504629057" sldId="442"/>
            <ac:grpSpMk id="34" creationId="{B6D2F135-6BC2-47FF-8088-76FA1D396A27}"/>
          </ac:grpSpMkLst>
        </pc:grpChg>
        <pc:grpChg chg="del mod">
          <ac:chgData name="Umesh Gupta" userId="35470c46-d51d-41c5-aa07-3535d40f1513" providerId="ADAL" clId="{F093B110-2E86-4771-95DE-CB500032FC9F}" dt="2022-02-08T08:49:19.848" v="592"/>
          <ac:grpSpMkLst>
            <pc:docMk/>
            <pc:sldMk cId="1504629057" sldId="442"/>
            <ac:grpSpMk id="36" creationId="{66A79744-0E17-476A-BE12-00514F664A38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39" creationId="{A2A73F75-6C78-4FB5-9868-2BDB02015AEF}"/>
          </ac:grpSpMkLst>
        </pc:grpChg>
        <pc:grpChg chg="del mod">
          <ac:chgData name="Umesh Gupta" userId="35470c46-d51d-41c5-aa07-3535d40f1513" providerId="ADAL" clId="{F093B110-2E86-4771-95DE-CB500032FC9F}" dt="2022-02-08T08:51:33.699" v="694"/>
          <ac:grpSpMkLst>
            <pc:docMk/>
            <pc:sldMk cId="1504629057" sldId="442"/>
            <ac:grpSpMk id="46" creationId="{F08159F4-F03F-4367-9C91-E8D752EF4E06}"/>
          </ac:grpSpMkLst>
        </pc:grpChg>
        <pc:grpChg chg="del mod">
          <ac:chgData name="Umesh Gupta" userId="35470c46-d51d-41c5-aa07-3535d40f1513" providerId="ADAL" clId="{F093B110-2E86-4771-95DE-CB500032FC9F}" dt="2022-02-08T08:49:51.024" v="614"/>
          <ac:grpSpMkLst>
            <pc:docMk/>
            <pc:sldMk cId="1504629057" sldId="442"/>
            <ac:grpSpMk id="57" creationId="{7FE367FE-352C-4DB3-A3A8-2E68C4C874C4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61" creationId="{E109DC68-0C67-4DCB-884D-2C0707835FB1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67" creationId="{C4502FA1-44F7-46EA-ACE8-39EEC1EC75FA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68" creationId="{D32D1D68-655F-4DC3-90EC-611F945C0F79}"/>
          </ac:grpSpMkLst>
        </pc:grpChg>
        <pc:grpChg chg="del mod">
          <ac:chgData name="Umesh Gupta" userId="35470c46-d51d-41c5-aa07-3535d40f1513" providerId="ADAL" clId="{F093B110-2E86-4771-95DE-CB500032FC9F}" dt="2022-02-08T08:51:33.699" v="694"/>
          <ac:grpSpMkLst>
            <pc:docMk/>
            <pc:sldMk cId="1504629057" sldId="442"/>
            <ac:grpSpMk id="75" creationId="{C46885EE-B7B7-42E8-8E2D-4F1F61E10B9D}"/>
          </ac:grpSpMkLst>
        </pc:grpChg>
        <pc:grpChg chg="del mod">
          <ac:chgData name="Umesh Gupta" userId="35470c46-d51d-41c5-aa07-3535d40f1513" providerId="ADAL" clId="{F093B110-2E86-4771-95DE-CB500032FC9F}" dt="2022-02-08T08:50:26.597" v="643"/>
          <ac:grpSpMkLst>
            <pc:docMk/>
            <pc:sldMk cId="1504629057" sldId="442"/>
            <ac:grpSpMk id="81" creationId="{5E257868-6338-44CC-9D93-6627A7E03A57}"/>
          </ac:grpSpMkLst>
        </pc:grpChg>
        <pc:grpChg chg="del mod">
          <ac:chgData name="Umesh Gupta" userId="35470c46-d51d-41c5-aa07-3535d40f1513" providerId="ADAL" clId="{F093B110-2E86-4771-95DE-CB500032FC9F}" dt="2022-02-08T08:50:26.597" v="643"/>
          <ac:grpSpMkLst>
            <pc:docMk/>
            <pc:sldMk cId="1504629057" sldId="442"/>
            <ac:grpSpMk id="88" creationId="{43A8972F-6837-463F-8903-1AA2E05A2728}"/>
          </ac:grpSpMkLst>
        </pc:grpChg>
        <pc:grpChg chg="del mod">
          <ac:chgData name="Umesh Gupta" userId="35470c46-d51d-41c5-aa07-3535d40f1513" providerId="ADAL" clId="{F093B110-2E86-4771-95DE-CB500032FC9F}" dt="2022-02-08T08:50:33.439" v="650"/>
          <ac:grpSpMkLst>
            <pc:docMk/>
            <pc:sldMk cId="1504629057" sldId="442"/>
            <ac:grpSpMk id="91" creationId="{9E603B28-5271-455D-B2A8-6C38B955D838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98" creationId="{DEF40C4D-548F-45CB-951D-6B50A60D5004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99" creationId="{C2CDA015-CF52-4346-AAEF-43832C6BB6F5}"/>
          </ac:grpSpMkLst>
        </pc:grpChg>
        <pc:grpChg chg="del mod">
          <ac:chgData name="Umesh Gupta" userId="35470c46-d51d-41c5-aa07-3535d40f1513" providerId="ADAL" clId="{F093B110-2E86-4771-95DE-CB500032FC9F}" dt="2022-02-08T08:51:33.699" v="694"/>
          <ac:grpSpMkLst>
            <pc:docMk/>
            <pc:sldMk cId="1504629057" sldId="442"/>
            <ac:grpSpMk id="106" creationId="{051BE240-6380-4B65-9605-13B3D4D84661}"/>
          </ac:grpSpMkLst>
        </pc:grpChg>
        <pc:grpChg chg="del mod">
          <ac:chgData name="Umesh Gupta" userId="35470c46-d51d-41c5-aa07-3535d40f1513" providerId="ADAL" clId="{F093B110-2E86-4771-95DE-CB500032FC9F}" dt="2022-02-08T08:51:33.699" v="694"/>
          <ac:grpSpMkLst>
            <pc:docMk/>
            <pc:sldMk cId="1504629057" sldId="442"/>
            <ac:grpSpMk id="115" creationId="{C6740CA3-C9EC-4473-B8E6-710B9215A5BC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125" creationId="{5B89BDBD-DF85-4530-BC07-470EF7815852}"/>
          </ac:grpSpMkLst>
        </pc:grpChg>
        <pc:grpChg chg="del mod">
          <ac:chgData name="Umesh Gupta" userId="35470c46-d51d-41c5-aa07-3535d40f1513" providerId="ADAL" clId="{F093B110-2E86-4771-95DE-CB500032FC9F}" dt="2022-02-08T08:51:27.038" v="684"/>
          <ac:grpSpMkLst>
            <pc:docMk/>
            <pc:sldMk cId="1504629057" sldId="442"/>
            <ac:grpSpMk id="130" creationId="{F9A43126-A646-433F-8F97-ECBF6DDB2EBD}"/>
          </ac:grpSpMkLst>
        </pc:grpChg>
        <pc:grpChg chg="del mod">
          <ac:chgData name="Umesh Gupta" userId="35470c46-d51d-41c5-aa07-3535d40f1513" providerId="ADAL" clId="{F093B110-2E86-4771-95DE-CB500032FC9F}" dt="2022-02-08T08:51:30.150" v="689"/>
          <ac:grpSpMkLst>
            <pc:docMk/>
            <pc:sldMk cId="1504629057" sldId="442"/>
            <ac:grpSpMk id="133" creationId="{696378BD-ACAE-43FB-9598-58C70B398579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138" creationId="{04FD1057-4A24-450A-956B-ABD24E8D1211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143" creationId="{CDBBACA7-7A50-42A3-950C-171CCBFE9555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144" creationId="{094CAFF5-5AB6-4DD4-91BB-C6ECBCE57827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145" creationId="{51015BF8-7059-4071-9747-C88E449CA876}"/>
          </ac:grpSpMkLst>
        </pc:grpChg>
        <pc:grpChg chg="del mod">
          <ac:chgData name="Umesh Gupta" userId="35470c46-d51d-41c5-aa07-3535d40f1513" providerId="ADAL" clId="{F093B110-2E86-4771-95DE-CB500032FC9F}" dt="2022-02-08T08:51:49.863" v="699"/>
          <ac:grpSpMkLst>
            <pc:docMk/>
            <pc:sldMk cId="1504629057" sldId="442"/>
            <ac:grpSpMk id="146" creationId="{002B5C89-27B4-443B-BC4F-3F140D942DBD}"/>
          </ac:grpSpMkLst>
        </pc:grpChg>
        <pc:grpChg chg="mod">
          <ac:chgData name="Umesh Gupta" userId="35470c46-d51d-41c5-aa07-3535d40f1513" providerId="ADAL" clId="{F093B110-2E86-4771-95DE-CB500032FC9F}" dt="2022-02-08T08:51:57.079" v="703"/>
          <ac:grpSpMkLst>
            <pc:docMk/>
            <pc:sldMk cId="1504629057" sldId="442"/>
            <ac:grpSpMk id="151" creationId="{E9C94E5E-B603-4385-B440-72C6A3FC58B1}"/>
          </ac:grpSpMkLst>
        </pc:grp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3" creationId="{134D9A4A-F64A-43AB-AE34-DDD3DAD7A87E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4" creationId="{E0EF1DD6-3D10-4819-895E-DBF0DBA33634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6" creationId="{106DCA6C-6CA0-4F38-80AE-384B40C3D085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" creationId="{D984D430-CE86-408B-84C4-8A408E3D9622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8" creationId="{93F6EE98-51C7-4319-8883-5CD8BBF6AACC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9" creationId="{BCE456D6-23B9-4C82-A01D-A050A097E5F5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" creationId="{E945E7C4-F3E2-47C5-BDA7-5AE6C4B1D16A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3" creationId="{F776BEF8-6043-47F5-9751-D3C34B34827D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4" creationId="{DA1A11CB-0530-4572-B5F2-B0225002CC4A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5" creationId="{781294E7-93A2-486D-9B68-2424828DE9D1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6" creationId="{7A1B68C7-C2C7-46FC-99E4-90BFC4E15E05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7" creationId="{8E97EEDB-8247-4BE1-B077-9BC5B2ECDDE4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8" creationId="{67431D22-7361-403C-9DDF-A01D5EB87E08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9" creationId="{5D5DDE9B-2600-490B-8071-ED5C56C7A05C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20" creationId="{B3E2B11C-7A48-476D-BBD1-BF58D56EC220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22" creationId="{12EF90F3-DB04-4A07-9570-DCBC4B23A78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23" creationId="{E69A1FD5-F797-45E4-B997-B989EFBA1E2E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24" creationId="{90D8262B-05CC-4C12-92E7-B7DF88F50AB1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25" creationId="{12C2646C-55CC-4831-B80C-FD21EC33DF3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26" creationId="{85C81508-778F-4F0E-8397-3AD30B40DA14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28" creationId="{F40B7131-E8DE-4F84-8340-75D5065FEBB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29" creationId="{7878BB17-69EB-447F-B8A7-1FB1C3D85D55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31" creationId="{38237FFF-3A15-4127-B712-E2243AEA38D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32" creationId="{5FE83F09-5350-4CF9-AEF7-EF85C851073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33" creationId="{659BC7D0-2EAE-4E57-86B4-A59DFD6B5438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35" creationId="{CB6E4081-F780-43BC-AEE4-D38F6F41F96C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37" creationId="{77E4BFDE-8E4C-4CAD-AE65-35B5FA5A5721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38" creationId="{10633C08-5606-48D3-BB21-EEBC237A87F9}"/>
          </ac:inkMkLst>
        </pc:inkChg>
        <pc:inkChg chg="add">
          <ac:chgData name="Umesh Gupta" userId="35470c46-d51d-41c5-aa07-3535d40f1513" providerId="ADAL" clId="{F093B110-2E86-4771-95DE-CB500032FC9F}" dt="2022-02-08T08:49:22.907" v="593" actId="9405"/>
          <ac:inkMkLst>
            <pc:docMk/>
            <pc:sldMk cId="1504629057" sldId="442"/>
            <ac:inkMk id="40" creationId="{3DB30D69-918B-49CC-B82F-62018CC31156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41" creationId="{99C70796-EBA1-427C-BF5C-B3BD37131FAD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42" creationId="{4B2E2179-F794-476B-B406-9BC173CD26FF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43" creationId="{AE42E943-23C5-415C-8008-A284A1A0532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44" creationId="{D668BBD4-2AC1-463E-B01F-377F1EB96004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45" creationId="{859B87F2-A7FC-4C6B-95E7-740DC8CF8E8E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47" creationId="{FBD52C8A-54F9-473D-9BB5-C2143D18E53F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48" creationId="{A373C31A-BB2C-4F5F-8757-6E16C18C4E9C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49" creationId="{BF2AC9C2-755A-43C3-B8B8-AD5F4422C62C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50" creationId="{72F9DD6D-A3BC-4AB1-B7CE-2CF4CC4987F2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51" creationId="{9608B588-AEDD-4EF9-A6BE-E015C60264CE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52" creationId="{0DA227D7-9E4A-43A2-B252-7938F75E1228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53" creationId="{59787801-77B2-401B-AA2E-34DCBE097E7E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54" creationId="{333C825C-A49C-40CC-BBD9-6249330338F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55" creationId="{6137F24B-D234-47AE-AE30-2617630B11A7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56" creationId="{12D8FAD8-EE32-4ECE-8FD6-22C7BF65AA38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58" creationId="{684E602A-8F55-4684-BC53-077A260E1DC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59" creationId="{794EA241-BA4D-4C92-A113-A87A57144551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60" creationId="{F887311F-D7A5-48D7-845D-CB1BDF06AC2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62" creationId="{24D99C3C-E0A0-46A1-9EEF-D8386660D36F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63" creationId="{2AF59977-1444-40C5-9C99-AFB8CE6B51DF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64" creationId="{447B54A8-7A95-404A-BB29-3E25A99E9F5C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65" creationId="{F9769386-A60E-4012-AD13-E55DDEAAAF67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66" creationId="{7F7E902D-F8F6-4D39-B7E6-A39E23457BF8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69" creationId="{9DFF0668-26C9-4F0F-A4D4-EA184B00451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0" creationId="{75A39BE4-3685-4A5A-A576-8128B2BC16E6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1" creationId="{DE704C13-7FE6-4FD0-8B81-C3E211BE5F29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2" creationId="{16BB6F43-D37E-4D7A-943C-43D15CB5F98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3" creationId="{3C8D7B75-FF56-4671-849D-ADDE67B8C682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4" creationId="{60489431-2EC5-429F-A73E-65BC4981AB42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6" creationId="{11BFCD88-CAC5-469E-A57D-B970FDF123A1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7" creationId="{761D52B8-F72B-47DA-8B7F-10AE19BD4AB0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8" creationId="{2BF3B545-CC75-4F91-B1CE-BC3317B86EF1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79" creationId="{6EC2295F-EB9F-43CD-B956-9A397B98490E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80" creationId="{812D0CD8-A0EC-429C-B0C0-556DEEC1039F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82" creationId="{0E1E63B2-2AA8-4D3B-8A32-59AC33DECC28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83" creationId="{F34E463C-D0AB-4453-89F2-61F49A7F80A0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84" creationId="{FE4E6031-AB67-42D8-9EBF-18EEFE13D0D9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85" creationId="{902C8E98-A5C2-4070-9ED2-15C3476C4D0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86" creationId="{CE5EB2A1-A5D9-4567-8379-140E7C4527A1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87" creationId="{8A7DD494-C5ED-4E8D-B53D-1925EACED7D7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89" creationId="{5BBA530D-4E52-4421-8B90-4D1C95A782ED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90" creationId="{FCFE32AB-D731-45E6-BDA9-5028E2234E7A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92" creationId="{774A3B0B-3C55-48B7-9794-61E61E06A8D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93" creationId="{1753D4E7-AAD2-49B1-B769-E5FFA58CF092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94" creationId="{81555BA3-CBD6-4A30-BFF7-64ACB92C84B1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95" creationId="{5B6966B2-8467-40B4-A021-4F375610C642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96" creationId="{25266B03-3C02-46A4-8628-1988D9BF520D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97" creationId="{DC888432-810F-4849-AE11-DB65408B193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00" creationId="{B73EFC00-0F5F-415B-BA1E-B504AC494CA8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01" creationId="{14370A5F-B834-49BC-85C7-3FDFF9160186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02" creationId="{3AB6914B-176D-4FEF-8405-23CCD19DE42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03" creationId="{F392322F-A1DB-477B-86A7-BAC3205992EA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04" creationId="{BC6D67B0-CA1E-4DAF-BE83-A12DE1ABB7D0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05" creationId="{5F04CC20-EEB6-4762-A10F-51912EE9FAF4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07" creationId="{EE1F4379-D221-434E-AD50-82EB3447760A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08" creationId="{7ACA1308-066D-44F1-979D-B33CB0DC8EB6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09" creationId="{A115590F-E3FE-471D-8652-ACFD9B4358EF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0" creationId="{FBC3506D-65B7-4016-BE11-A3C0E33FC51D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1" creationId="{1ADDBE3D-5E49-4443-8A5F-561C7F7CD0F8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2" creationId="{A90E9C76-DBC4-4962-A5ED-7D9A563AAEE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3" creationId="{F1BDFC2D-03B4-433D-9034-948BD9D9FC55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4" creationId="{B2D63716-BCF0-433F-8B0C-C54990742230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6" creationId="{4439B3D3-E620-42DB-8470-AE3CA2305B90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7" creationId="{E0A82425-EC89-4B76-A58F-F68FBAF1488C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8" creationId="{9ED665A3-0687-450F-8422-ADA04EE1A6A7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19" creationId="{5F29378A-057D-47ED-AC1F-E799EAA7EEE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20" creationId="{462E7F49-5223-49BC-B833-5701F4D13613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21" creationId="{AC7EE704-2890-493B-A193-B6DD66B82752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22" creationId="{5429D247-6BD7-4181-96EB-8F7EB439813F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23" creationId="{B13E9688-ACF3-4F18-9F3C-625507D51335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24" creationId="{388F611A-B3F8-454E-86E0-D2653250BF9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26" creationId="{DE38F28C-B2A3-409D-8ED4-D47CA3562F80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27" creationId="{E64EFDA9-F295-494E-91EA-6B5106B0F996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28" creationId="{4B4E60D5-F37F-46B2-85C9-096A5FB74EA2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29" creationId="{85636B9F-CBE8-4021-9457-6B68CF1007CD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31" creationId="{A19F0004-CBBC-4B4D-BE85-DC8DA356D147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32" creationId="{40CF413A-A8F0-4734-9351-A90444108672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34" creationId="{7BE6C8FD-C683-40EF-BA2C-9290F9BA9A57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35" creationId="{CE6BC2B2-7183-4018-B46C-7052C307C40A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36" creationId="{5B87DF21-CBEA-46A5-BCC9-6F1C40EF4511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37" creationId="{7DC55FBD-C5E5-4966-8415-D5344A6CB228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39" creationId="{B23932F5-370A-4F49-87F5-706A221C15DA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40" creationId="{02E7CB41-4AC3-43D5-A873-F17753669699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41" creationId="{B875D69C-B685-4DEE-8939-D60480A0620B}"/>
          </ac:inkMkLst>
        </pc:inkChg>
        <pc:inkChg chg="add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42" creationId="{84F5FF71-7CB7-4969-814E-AE62D50C84B5}"/>
          </ac:inkMkLst>
        </pc:inkChg>
        <pc:inkChg chg="add del mod">
          <ac:chgData name="Umesh Gupta" userId="35470c46-d51d-41c5-aa07-3535d40f1513" providerId="ADAL" clId="{F093B110-2E86-4771-95DE-CB500032FC9F}" dt="2022-02-08T08:51:56.209" v="700"/>
          <ac:inkMkLst>
            <pc:docMk/>
            <pc:sldMk cId="1504629057" sldId="442"/>
            <ac:inkMk id="147" creationId="{FA235869-B898-493A-9EE1-35D4BCD091B3}"/>
          </ac:inkMkLst>
        </pc:inkChg>
        <pc:inkChg chg="add del mod">
          <ac:chgData name="Umesh Gupta" userId="35470c46-d51d-41c5-aa07-3535d40f1513" providerId="ADAL" clId="{F093B110-2E86-4771-95DE-CB500032FC9F}" dt="2022-02-08T08:51:57.076" v="702"/>
          <ac:inkMkLst>
            <pc:docMk/>
            <pc:sldMk cId="1504629057" sldId="442"/>
            <ac:inkMk id="148" creationId="{93BE0231-37BE-4AEC-8928-70D2E6E7EBE6}"/>
          </ac:inkMkLst>
        </pc:inkChg>
        <pc:inkChg chg="add del mod">
          <ac:chgData name="Umesh Gupta" userId="35470c46-d51d-41c5-aa07-3535d40f1513" providerId="ADAL" clId="{F093B110-2E86-4771-95DE-CB500032FC9F}" dt="2022-02-08T08:51:56.211" v="701"/>
          <ac:inkMkLst>
            <pc:docMk/>
            <pc:sldMk cId="1504629057" sldId="442"/>
            <ac:inkMk id="149" creationId="{4285EB73-1AA9-450B-8784-0B6D00A40AE0}"/>
          </ac:inkMkLst>
        </pc:inkChg>
        <pc:inkChg chg="add del mod">
          <ac:chgData name="Umesh Gupta" userId="35470c46-d51d-41c5-aa07-3535d40f1513" providerId="ADAL" clId="{F093B110-2E86-4771-95DE-CB500032FC9F}" dt="2022-02-08T08:51:57.079" v="703"/>
          <ac:inkMkLst>
            <pc:docMk/>
            <pc:sldMk cId="1504629057" sldId="442"/>
            <ac:inkMk id="150" creationId="{4E49CBAF-C2ED-43FA-BBB8-F9870C25B8C7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AB7C8-D09B-4A0D-960C-DA59EA11975D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FBF0A-65EB-4E60-942F-E3405B2946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20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9.9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10 11301,'0'0'12256,"0"-1"-12222,0 1-1,0-1 1,1 1-1,-1-1 1,0 1-1,0-1 1,1 1-1,-1-1 1,1 1-1,-1-1 1,0 1-1,1-1 1,-1 1-1,1 0 1,-1-1-1,1 1 1,-1 0-1,1-1 1,0 1-1,-1 0 1,1 0-1,-1 0 1,1-1-1,-1 1 1,1 0-1,0 0 1,2 5-7,-1 0 0,0 0 1,0 0-1,-1 0 0,0 1 0,0-1 0,1 8 1,0 2 61,17 96 358,4 140 1,-14 118 865,-4-90-853,-1-146-452,23 999 256,-60-173-240,-9 448 73,21-415 121,0 1026-82,59-1337-124,-3-141-3,-6 522-12,-21 183 120,-11-724-4,3 99 258,0-613-403,-3 34 11,3-39-24,0-1 0,-1 1 0,1-1-1,-1 1 1,1-1 0,-1 0-1,0 1 1,1-1 0,-1 0-1,0 1 1,0-1 0,0 0 0,0 0-1,0 0 1,0 0 0,0 0-1,0 0 1,-1 0 0,1 0 0,0-1-1,-1 1 1,1 0 0,-3 0-1,4-1-21,-1 1-1,1-1 1,-1 0 0,0 0-1,1 0 1,-1 0-1,1 0 1,-1 0-1,0 0 1,1 0 0,-1 0-1,1 0 1,-1 0-1,0 0 1,1 0-1,-1-1 1,1 1 0,-1 0-1,1 0 1,-1-1-1,0 1 1,1 0-1,-1-1 1,1 1 0,0 0-1,-1-1 1,1 1-1,-1-1 1,1 1-1,0-1 1,-1 0 0,-6-28-4734,3-40-8333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5.0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2177,'0'0'21258,"27"60"-20394,-13-16 65,-4 1-673,-1-2-144,-9-4 32,0-5-144,0-10-224,0-9-849,-9-11-1952,-3-4-5059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5.3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262 745 2369,'0'0'10002,"-1"-20"-5002,-5-65-2060,5 83-2814,1 0 0,0-1 0,-1 1 1,1 0-1,-1-1 0,0 1 0,0 0 0,1 0 1,-2-1-1,1 1 0,0 0 0,0 0 1,-1 0-1,1 0 0,-1 1 0,1-1 1,-1 0-1,0 1 0,0-1 0,0 1 1,0-1-1,0 1 0,0 0 0,0 0 0,0 0 1,0 0-1,-1 0 0,1 1 0,0-1 1,-1 0-1,1 1 0,0 0 0,-1 0 1,1 0-1,-4 0 0,1 0-49,0 1 1,0 0-1,0 1 0,1-1 0,-1 1 1,0-1-1,1 1 0,-1 1 1,1-1-1,0 1 0,0 0 1,0 0-1,-6 5 0,-4 9-11,0 0 1,2 1-1,0 0 0,1 1 0,1 0 1,1 0-1,0 1 0,2 1 0,0-1 0,2 1 1,0 0-1,1 1 0,1-1 0,1 1 1,1 0-1,3 37 0,-2-56-81,0 0-1,1 0 1,-1 0 0,1 0 0,0 0-1,0 0 1,0 0 0,0 0-1,0 0 1,1 0 0,-1 0-1,1-1 1,0 1 0,0-1-1,0 1 1,0-1 0,0 0-1,0 0 1,1 1 0,-1-2 0,1 1-1,0 0 1,-1 0 0,1-1-1,0 0 1,0 1 0,0-1-1,0 0 1,6 1 0,-4-2-80,1 1 0,0-1 0,-1 0 1,1 0-1,-1 0 0,1-1 0,-1 0 1,1 0-1,-1-1 0,1 1 0,-1-1 1,0 0-1,0-1 0,0 1 0,0-1 1,7-5-1,1-4 21,0 0 0,-1 0 0,-1-1 1,0-1-1,-1 0 0,0 0 0,-1-1 0,-1 0 0,0-1 1,-1 0-1,-1 0 0,8-32 0,0-14-135,-3 0 0,5-74-1,-16 133 221,29-388-242,-24 224 3706,-5 165-2301,0 7-350,-17 311 1080,0 5-1436,15-239-618,2 75-432,1-141-493,1 1 0,1 0 0,0-1 0,1 0 0,1 1 0,13 28 0,1-16-6539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5.7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48 13254,'0'0'12214,"-5"16"-11838,-4 14-76,2 1 1,-6 48-1,11-65-210,1-1 0,0 1 0,1-1 0,1 1 0,0-1 0,0 1 0,2-1 0,-1 0 0,2 0 0,5 14 0,-7-23-88,-1 0 0,1-1 0,1 1 0,-1-1 0,0 1 0,1-1 0,0 0 0,-1 0 0,1 0 0,0 0 0,1-1 0,-1 1 0,0-1-1,1 0 1,-1 0 0,1 0 0,0 0 0,0-1 0,0 1 0,0-1 0,0 0 0,0 0 0,0-1 0,0 1 0,0-1 0,0 0 0,0 0 0,0 0-1,0-1 1,1 1 0,-1-1 0,0 0 0,0 0 0,5-3 0,0 1-3,-1-1 1,0 0-1,1 0 0,-2-1 0,1 0 0,-1-1 1,1 0-1,-2 0 0,1 0 0,-1-1 1,0 0-1,0 0 0,0-1 0,5-11 0,-6 11 0,-2 0-1,1-1 0,-1 1 1,0-1-1,-1 1 1,0-1-1,0 0 0,-1 0 1,0 0-1,-1 0 0,0 0 1,0 0-1,-1 0 1,0 0-1,-1 1 0,1-1 1,-2 0-1,1 0 0,-1 1 1,-1 0-1,0-1 1,0 1-1,0 1 0,-1-1 1,0 1-1,-1 0 0,1 0 1,-1 0-1,-1 1 0,1-1 1,-1 2-1,0-1 1,-1 1-1,1 0 0,-13-6 1,8 6-136,-1-1 0,0 2 0,0 0 0,0 0 0,-1 1 0,-18-1 0,27 3-193,0 1-1,0-1 1,1 1-1,-1 1 1,0-1 0,0 0-1,1 1 1,-1 0-1,0 0 1,1 1 0,-1-1-1,1 1 1,-1 0-1,1 0 1,0 1-1,0-1 1,0 1 0,0 0-1,0 0 1,1 0-1,-4 4 1,-19 37-7698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6.4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1 361 11141,'0'0'11942,"6"10"-11222,14 24 347,20 43 1,-35-66-959,0 1 0,0-1 0,-1 1 0,0 0 0,-1 0 0,-1 0 0,0 0 0,1 13 0,3-62-102,2 1 0,1 1 0,25-59-1,53-98-244,-84 187 234,14-26-9,-17 30 10,1 1 0,-1 0 0,0-1 0,1 1 1,-1-1-1,0 1 0,1 0 0,-1-1 0,0 1 0,1 0 0,-1-1 0,1 1 0,-1 0 0,0 0 0,1-1 0,-1 1 0,1 0 0,-1 0 0,1 0 1,-1-1-1,1 1 0,-1 0 0,1 0 0,-1 0 0,1 0 0,-1 0 0,1 0 0,-1 0 0,1 0 0,-1 0 0,1 1 0,-1-1 0,1 0 0,-1 0 0,1 0 1,-1 1-1,1-1 0,-1 0 0,1 0 0,-1 1 0,0-1 0,1 0 0,-1 1 0,0-1 0,1 0 0,-1 1 0,0-1 0,1 1 0,-1-1 0,0 1 1,0-1-1,1 0 0,-1 1 0,0-1 0,0 2 0,25 55-155,-18-39 153,0 0 0,1-1 0,1 0 0,13 18 0,-18-31-3,-1 0-1,0 0 0,1 0 1,0 0-1,0-1 1,0 0-1,0 0 1,0 0-1,1 0 0,-1 0 1,1-1-1,0 0 1,-1 0-1,1 0 0,0-1 1,0 0-1,1 0 1,-1 0-1,0 0 1,6-1-1,-6 0 3,-1-1-1,0 0 1,0 0 0,0 0 0,0 0-1,0-1 1,0 0 0,0 1 0,0-1-1,0-1 1,-1 1 0,1 0-1,-1-1 1,0 0 0,0 0 0,0 0-1,0 0 1,3-5 0,7-9-22,-2 0 1,15-28-1,-17 29 19,13-28-33,19-55 1,3-7 2325,-40 112-867,-2 12-1457,10 124-93,15 135 130,-16-206-3379,36 130 1,-17-116-4268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7.2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187 246 4466,'0'0'2121,"4"-19"131,0 6-1825,13-63 1835,-16 67-1485,0 1 0,0 0-1,-1-1 1,0 1-1,-1 0 1,1 0 0,-2-1-1,-3-14 1,3 19-270,0-1 0,-1 1 1,0 0-1,0 0 0,0 0 1,0 0-1,-6-5 0,8 8-427,1 0-1,-1 0 1,0 1 0,1-1-1,-1 0 1,0 1 0,0-1-1,0 1 1,0-1 0,1 1-1,-1-1 1,0 1 0,0-1-1,0 1 1,0 0-1,0 0 1,0-1 0,0 1-1,0 0 1,0 0 0,0 0-1,0 0 1,0 0 0,0 0-1,0 0 1,0 1 0,0-1-1,0 0 1,0 1 0,0-1-1,0 0 1,0 1-1,0-1 1,1 1 0,-1-1-1,0 1 1,0 0 0,0-1-1,1 1 1,-1 0 0,0 0-1,1-1 1,-1 1 0,1 0-1,-1 0 1,1 0-1,-1 0 1,0 1 0,-9 22 36,0 0 0,2 1 0,0 0 0,-6 40 0,-9 114 588,21-162-604,-13 229 919,20 301 0,4-160-3529,-9-381 2230,1-4 80,-1-1-1,0 1 0,0 0 1,1 0-1,-1 0 0,0-1 0,0 1 1,-1 0-1,1 0 0,0 0 1,-1-1-1,1 1 0,-1 0 1,1-1-1,-1 1 0,0 0 1,0-1-1,1 1 0,-1 0 0,0-1 1,-1 0-1,1 1 0,0-1 1,0 0-1,-1 1 0,-1 0 1,2-1 41,1-1 1,-1 0 0,1 0-1,-1 0 1,0 0 0,1 1 0,-1-1-1,1 0 1,-1 0 0,1 0-1,-1 0 1,1 0 0,-1-1-1,0 1 1,1 0 0,-1 0 0,1 0-1,-1 0 1,1-1 0,-1 1-1,1 0 1,-1 0 0,1-1-1,-1 1 1,1-1 0,-1 1 0,1 0-1,0-1 1,-1 1 0,1-1-1,0 1 1,-1-1 0,1 1-1,0 0 1,0-1 0,-1-1 0,-7-23-3042,7 20 2241,-5-29-4056,-4-53-1,8 10 4152,2-38 3762,1 33 399,-1 37-1416,3-1 1,1 0 0,2 1 0,2-1 0,28-86 0,-29 115-1512,0 0 0,1 1 0,1 0 0,0 0 0,1 1 1,0 0-1,25-25 0,-27 33-337,1-1 0,0 1 0,1 0 0,0 0-1,0 2 1,0-1 0,1 1 0,-1 0 0,1 1 0,0 1 0,1-1 0,-1 2 0,16-3 0,-19 5-4,0-1 0,-1 1 0,1 0 0,-1 0 0,1 1 0,0 0 0,-1 0 0,1 1 0,-1 0 0,0 0 0,0 1-1,0 0 1,0 0 0,0 1 0,0 0 0,-1 0 0,7 6 0,0 2-17,0 1 0,-1 0-1,-1 1 1,-1 0 0,0 1-1,12 22 1,3 11 142,-11-19-131,1-1 0,25 35 0,-36-58-21,0 1 1,1-1-1,-1 0 1,1 0-1,0-1 0,0 0 1,0 1-1,1-2 1,-1 1-1,1 0 1,0-1-1,0 0 0,0-1 1,1 1-1,-1-1 1,12 2-1,-15-4 16,1 0-1,-1 0 1,0 0-1,0 0 1,0 0 0,0-1-1,1 1 1,-1-1-1,0 0 1,0 0 0,0 0-1,0-1 1,0 1-1,-1-1 1,1 1 0,0-1-1,-1 0 1,1 0-1,-1 0 1,0-1 0,1 1-1,-1 0 1,0-1 0,0 1-1,-1-1 1,1 0-1,-1 0 1,1 0 0,-1 1-1,0-1 1,0-1-1,0 1 1,1-4 0,1-7 228,-1-1 0,0 1 1,0-1-1,-2 0 1,0 1-1,-2-16 1,0 15-160,-1 0 1,-1 1 0,0-1 0,-1 1 0,-1 0-1,0 1 1,-1-1 0,0 1 0,-1 0-1,0 1 1,-1 0 0,-1 0 0,-12-11 0,14 14-162,-1 0 0,0 1 0,0 1 1,-1-1-1,0 2 0,0-1 1,0 1-1,-1 1 0,0 0 1,0 0-1,0 1 0,-1 1 1,0-1-1,1 2 0,-1 0 0,-23-1 1,34 4-93,-1-1-1,1 1 1,-1 0 0,1 0 0,0 0 0,-1 0-1,1 0 1,0 0 0,0 0 0,-1 0 0,1 0 0,0 1-1,0-1 1,0 0 0,1 1 0,-1-1 0,0 1 0,0-1-1,1 1 1,-1-1 0,1 1 0,0-1 0,-1 1 0,1 0-1,0-1 1,0 1 0,0-1 0,0 1 0,0 0-1,0 2 1,5 53-8107,9-24-1638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8.1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0 287 14583,'0'0'5594,"30"-4"-3395,8-1-1468,53-2 0,-82 8-605,-1 0 1,1 0 0,0 1 0,-1 0 0,1 0 0,-1 1 0,0 1 0,1-1 0,-2 1 0,1 0 0,0 1 0,-1 0-1,0 0 1,0 1 0,0-1 0,6 9 0,1-2 53,6 6 6,-2 0 0,0 1 0,-1 1 0,0 1 0,-2 0 0,-1 1 0,13 26 0,-18-31-168,-2 1 0,0 1 1,-1-1-1,0 1 0,-2 0 0,0 0 1,-2 1-1,0-1 0,-1 1 0,-2 23 0,1-38-65,-1-1 0,0 1-1,0-1 1,-1 0 0,1 0-1,-1 1 1,0-1 0,0 0-1,0 0 1,0-1 0,-1 1-1,0 0 1,0-1-1,0 0 1,0 1 0,0-1-1,-1-1 1,1 1 0,-1 0-1,0-1 1,1 0 0,-1 1-1,-1-2 1,1 1 0,0 0-1,-7 1 1,-1 0-227,-1 0 0,1 0 0,-1-2 1,0 1-1,0-2 0,1 0 0,-1 0 0,-17-3 0,26 2 206,0 0-1,0 0 1,0 0-1,-1 0 1,1-1-1,0 0 1,1 0-1,-1 0 1,0 0-1,1-1 1,-1 1-1,1-1 1,0 0-1,-1 0 0,1 0 1,-3-4-1,2 1 41,1 0-1,-1-1 1,1 1-1,0-1 1,1 1-1,0-1 1,0 0-1,0 0 1,-1-8 0,1-3 34,2 1 0,-1-1 1,2 1-1,0-1 1,1 1-1,1 0 1,7-26-1,-1 19-7,0 0-1,2 0 0,0 1 1,2 1-1,1 0 0,31-38 1,-32 44 20,1 1-1,0 0 1,1 1 0,1 1 0,0 0-1,1 2 1,0 0 0,1 0 0,25-10-1,-23 16 119,1 1 0,0 0-1,1 2 1,-1 0 0,1 1-1,41 5 1,-1-2 150,1 0-73,-24 0-59,55-5 1,-85 3-152,1-1 1,-1-1-1,0 0 0,-1 0 0,1-1 1,0 0-1,-1 0 0,1-1 0,-1 0 0,0 0 1,11-9-1,-16 10 16,0 1 0,1-1 0,-1 0 0,-1 0 0,1 0 0,0 0 0,-1 0 0,0-1 0,1 1 0,-1-1 0,-1 1 0,1-1 0,0 0 0,-1 0 0,0 0 0,0 0-1,0 0 1,0 0 0,-1 0 0,0 0 0,0 0 0,0 0 0,0 0 0,0 0 0,-1 0 0,0 0 0,-2-8 0,1 7 26,-1-1 0,0 1-1,0 1 1,0-1 0,-1 0-1,1 1 1,-1 0 0,0-1-1,0 2 1,-1-1 0,1 0-1,-1 1 1,0 0 0,1 0 0,-1 0-1,-1 1 1,1-1 0,-11-2-1,4 2 10,0 0 0,0 1-1,-1 0 1,1 1 0,-23 0-1,30 1-47,1 1-1,-1-1 0,0 1 0,0 0 0,1 0 0,-1 1 0,0-1 0,1 1 0,-1 0 0,1 0 0,0 1 0,0-1 0,0 1 1,0 0-1,0 0 0,1 0 0,-6 6 0,0 5-10,0-1 0,1 1-1,1 0 1,0 1 0,1 0 0,1 0 0,0 0 0,1 0 0,-3 22-1,1 9-19,0 90-1,6-127 15,0 0 0,1 0 0,0 0 0,0 0 0,1 0-1,0 0 1,1-1 0,0 1 0,0-1 0,1 0 0,5 9 0,-6-12-4,1 0 1,0 0 0,0-1-1,1 1 1,-1-1-1,1 0 1,0 0-1,0 0 1,0-1 0,1 0-1,-1 0 1,1 0-1,0-1 1,0 1 0,0-1-1,0-1 1,6 2-1,0-1-10,1 0-1,-1-1 1,1 0 0,0-1-1,-1-1 1,1 0-1,-1 0 1,1-1-1,-1-1 1,0 0-1,0-1 1,0 0 0,12-6-1,-9 2 20,0-1 0,-1-1 0,0 1 0,-1-2 0,0 0 0,-1-1 0,0 0 0,20-27 1,-16 16 10,-1 0 1,-2-1 0,0-1 0,-2 0 0,-1-1 0,0 0 0,-2 0 0,-1-1-1,-2 0 1,0 0 0,1-52 0,-5 71-43,0 24-64,10 79-68,-3-66 176,2-2 0,0 1 0,2-1 0,18 29 0,70 97-5,-50-80 2,-49-71-3,9 12 2,-2 0 0,0 0 0,0 1 1,7 20-1,-14-33-3,0 0-1,0 1 1,-1-1 0,1 0 0,-1 1 0,1-1-1,-1 0 1,0 1 0,1-1 0,-1 1-1,-1-1 1,1 0 0,0 1 0,0-1 0,-1 0-1,0 1 1,1-1 0,-1 0 0,0 0-1,0 1 1,0-1 0,0 0 0,-1 0 0,1 0-1,0 0 1,-1 0 0,1-1 0,-1 1 0,0 0-1,0-1 1,0 1 0,0-1 0,0 0-1,0 0 1,0 1 0,0-1 0,0 0 0,-3 0-1,-21 5 55,-1-1 0,0-2 0,0-1 0,0 0 0,0-3 0,-35-3 0,50 3-87,0 0 1,0-1 0,0 0 0,0-1 0,0 0-1,1-1 1,-1 0 0,1-1 0,0 0 0,-14-10-1,20 11-206,0 1-1,1-1 0,0 0 0,0 0 1,0-1-1,0 1 0,1-1 0,0 0 1,0 0-1,-3-6 0,4 6-372,0-1-1,0 0 0,1 0 1,0 0-1,0 0 0,0 0 1,0 0-1,1 0 1,0 0-1,1 0 0,0-6 1,13-48-10221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8.4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15031,'0'0'10309,"17"179"-9237,-8-82-47,3 13-305,0 9-112,3-3 16,-1-10-415,-4-11-17,2-17-192,-3-18-288,1-17-529,0-17-1520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8.8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0 136 22234,'0'0'2289,"168"-62"-2145,-29 40-144,29 3-992,2 2-3042,-14 1-4834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05.1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1 134 4594,'0'0'13091,"0"-8"-11999,2-117 5986,-1 130-6998,14 161-49,7 157 276,-21-277-323,-2 240-357,1-275-210,-1 0-1,0 0 1,-1 0 0,0 0 0,0 0-1,-1 0 1,-5 11 0,-8 6-5796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05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72 2865,'0'0'17408,"2"-11"-16538,8-34-208,-10 44-645,0 0 0,1 0 0,-1 1 0,0-1 0,1 0 0,-1 0 0,1 1 1,-1-1-1,1 0 0,-1 1 0,1-1 0,-1 0 0,1 1 0,0-1 0,-1 1 1,1-1-1,0 1 0,0-1 0,0 1 0,-1-1 0,1 1 0,0 0 0,0 0 0,0-1 1,0 1-1,-1 0 0,1 0 0,0 0 0,0 0 0,0 0 0,0 0 0,0 0 0,0 0 1,-1 0-1,1 0 0,0 1 0,1-1 0,4 1 50,10 0-38,-1 1 0,1 0 0,-1 1 0,1 1-1,-1 1 1,-1 0 0,1 0 0,-1 2 0,0 0 0,0 0-1,-1 1 1,19 15 0,5 7 48,-2 1 0,59 67 0,-71-72-65,-1 1-1,-1 1 1,-2 1 0,0 0 0,-3 2-1,0 0 1,12 37 0,-23-56-12,-2-1 1,0 0-1,0 1 1,-1 0 0,-1 0-1,0-1 1,0 1-1,-1 0 1,-1 0-1,0 0 1,0 0-1,-1 0 1,-1-1-1,0 1 1,-1-1-1,0 0 1,0 0-1,-1 0 1,-1 0-1,0-1 1,0 0-1,-1 0 1,0-1-1,-10 10 1,3-6 4,0 0 1,-1-1 0,0-1 0,-1 0-1,0-1 1,-1-1 0,0-1 0,0 0-1,-1-1 1,0-1 0,0 0-1,0-2 1,-1 0 0,0-1 0,0-1-1,0 0 1,0-2 0,0 0 0,-35-6-1,23-5-1325,18-4-2461,10-5-3838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06.8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25 134 7876,'0'0'7966,"-4"-5"-7379,-16-22 5370,124 23-4361,202-34 1,-131 6-4838,-33 5-5429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5.4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72 145 15175,'0'0'6005,"28"14"-5532,91 42-68,-113-53-361,1 0 1,0-1-1,-1 0 0,1-1 0,0 0 1,0 0-1,1 0 0,-1-1 0,0 0 1,9-1-1,-13 1-9,1-1 0,-1 0 0,1 0 0,-1 0 0,1-1 0,-1 1 0,1-1 0,-1 0 0,0 0 0,0 0 0,0 0 0,0-1 0,-1 1 0,6-6 0,-5 3 58,1-1-1,-1 0 1,0 0-1,-1 0 1,1 0-1,-1 0 0,0-1 1,-1 1-1,0 0 1,0-1-1,0 0 0,-1 1 1,0-1-1,0 1 1,0-1-1,-1 0 1,-2-9-1,2 12-56,0 1 0,0 0 1,0-1-1,-1 1 0,1 0 0,-1 0 0,1 0 1,-1 0-1,0 0 0,0 0 0,-1 1 0,1-1 1,-1 1-1,1-1 0,-1 1 0,0 0 0,-4-3 1,1 2-6,0 0 0,-1 0 1,1 1-1,-1-1 0,0 2 1,0-1-1,1 1 0,-13-1 0,9 1-80,-1 1 0,1 0 0,-1 1 0,1 0-1,-1 1 1,1 0 0,0 0 0,-1 1-1,1 1 1,1 0 0,-1 0 0,-9 6-1,9-2-389,0 1-1,0 1 0,1 0 0,0 0 0,1 1 0,0 0 0,0 0 0,1 1 0,1 0 0,-8 21 0,-14 54-5405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07.1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9092,'0'0'14268,"2"17"-13310,19 45-519,-3 2 0,-3 0 0,-3 0 0,5 91 0,-14-96-1493,-4 0-1,-11 88 0,-5-76-3758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09.1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174 100 11397,'0'0'10648,"4"-17"-9397,13-65 2041,-23 100-3282,0 0-1,0 0 0,-2-1 1,-18 31-1,-2 5 43,9-16-12,2 1 1,1 1-1,3 0 0,1 1 1,1 0-1,3 1 0,-6 62 1,13-69-199,-2 8 133,3-1-1,5 47 1,-5-79-250,2 0-1,-1 0 1,1 0 0,0 0-1,1 0 1,0 0-1,1-1 1,0 1 0,0-1-1,0 0 1,1 0 0,1-1-1,-1 1 1,1-1 0,9 8-1,-12-12-160,0-1 0,0 0 0,1 0 1,-1 0-1,1 0 0,-1-1 0,1 0 0,-1 1 0,6 0 0,38 1-6610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09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 12070,'0'0'11317,"3"6"-11205,9 33 176,0 15-144,-5 4 160,-7 2-272,0 1 0,0-7-64,-5-5-224,-7-10-1297,-2-11-1184,-1-13-3266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09.8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30 11605,'0'0'9493,"25"-7"-8626,-9 2-762,-6 1-43,0 1 0,0 0-1,0 1 1,0 0-1,0 0 1,0 1-1,1 1 1,-1-1 0,0 2-1,0-1 1,1 2-1,-1-1 1,0 1-1,0 1 1,0 0 0,14 6-1,4 4 57,-2 1-1,0 2 1,0 0-1,-1 2 1,-1 1-1,26 26 1,-41-35-98,0 0 0,-1 0 0,0 1 0,0 0 0,-1 1 0,-1-1 0,0 1 0,-1 1 0,0-1 0,-1 1 0,0-1 0,-1 1 0,0 0 0,-1 1 0,0-1 0,-1 23 0,-3-27-10,1 0 0,-1 1 0,0-1 0,-1 0 0,0 0 0,-1 0 0,0 0 0,0-1 0,-1 0 0,0 0 0,0 0 0,-1 0 0,0-1 0,-1 0 0,1 0 0,-1 0 0,0-1 0,-1 0 0,-10 5 0,-10 8-6,-1-2 1,0-2-1,-1-1 1,-40 14-1,48-21-202,0 0 0,-1-1 0,0-1 1,0-1-1,0-2 0,-29 1 0,48-3 9,2 0-32,-1 1 0,1-1 0,-1 0 0,1-1 1,-1 1-1,1 0 0,-1-1 0,1 1 0,-1-1 1,1 0-1,-4-2 0,5 3-106,0-1-1,0 0 1,0 0 0,0 0-1,0 0 1,1-1 0,-1 1-1,0 0 1,1 0 0,-1 0-1,1-1 1,-1 1 0,1 0-1,-1 0 1,1-1 0,0-1-1,-2-37-12432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10.2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1 151 10533,'0'0'7571,"160"-32"-5346,-85 21-880,4-2-897,-5 0-432,-7 1-16,-12 1-1280,-21 2-1426,-22 0-4929</inkml:trace>
  <inkml:trace contextRef="#ctx0" brushRef="#br0" timeOffset="1">269 1 7812,'0'0'16519,"-9"155"-15478,9-103-225,0 1-448,0 1-112,0 0-208,0-4-80,0-5 32,0-4-848,-15-4-1409,3-11-2689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10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185 1 17080,'0'0'7779,"151"149"-7218,-127-67-257,-12 8 64,-12 5-368,-12-2 144,-41-1-304,-28-3-224,-25-14-2113,-13-16-5123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13.6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76 8964,'0'0'11283,"-5"-8"-10451,-17-24-488,22 32-341,-1 0 0,1-1 0,0 1 0,0 0 0,0 0 0,0 0-1,-1-1 1,1 1 0,0 0 0,0 0 0,-1 0 0,1 0 0,0-1 0,0 1 0,-1 0-1,1 0 1,0 0 0,-1 0 0,1 0 0,0 0 0,0 0 0,-1 0 0,1 0 0,0 0 0,-1 0-1,1 0 1,0 0 0,0 0 0,-1 0 0,1 0 0,0 0 0,-1 0 0,1 0 0,0 0 0,0 1-1,-1-1 1,1 0 0,0 0 0,0 0 0,-1 0 0,1 1 0,0-1 0,0 0 0,0 0-1,-1 0 1,1 1 0,0-1 0,0 0 0,0 0 0,0 1 0,0-1 0,0 0 0,-1 1 0,1-1-1,0 1 1,-5 16 48,5-15-32,-3 9 84,1 0 0,0 1 0,1-1 0,0 0 0,1 0 0,1 1 0,-1-1 0,2 0 0,3 16-1,-4-23-87,0 0-1,1 0 1,0 0-1,0-1 1,0 1-1,0 0 0,0-1 1,1 0-1,-1 1 1,1-1-1,0 0 0,0 0 1,0 0-1,1-1 1,-1 1-1,1-1 0,-1 0 1,1 0-1,0 0 1,0 0-1,0-1 0,0 1 1,0-1-1,0 0 1,0 0-1,0-1 0,8 1 1,-7-1 46,0 1-1,-1-1 1,1 0 0,-1-1-1,1 1 1,-1-1 0,1 0-1,-1 0 1,0 0 0,1-1-1,-1 1 1,0-1-1,0 0 1,0 0 0,0-1-1,6-4 1,-6 3 52,0 0-1,0-1 1,-1 0-1,1 1 1,-1-1-1,0 0 1,-1 0-1,0-1 1,1 1-1,-1-1 1,-1 1-1,1-1 1,0-5-1,0 3-29,-1 0 0,0 0-1,0 0 1,-1 0-1,0 0 1,0-1-1,-1 1 1,0 0 0,0 0-1,-1 1 1,-4-13-1,4 16-113,0 1 0,1 0 0,-2 0-1,1 0 1,0 0 0,0 0 0,-1 0 0,0 1-1,1-1 1,-1 1 0,0 0 0,0 0 0,-1 0 0,1 0-1,0 1 1,0-1 0,-1 1 0,1-1 0,-1 1-1,0 1 1,1-1 0,-1 0 0,1 1 0,-1 0-1,0 0 1,0 0 0,-4 0 0,5 1-154,0-1-1,-1 0 1,1 1 0,0 0 0,-1 0-1,1 0 1,0 0 0,0 1 0,0-1-1,0 1 1,0 0 0,0-1 0,0 1-1,1 1 1,-1-1 0,1 0 0,-1 1-1,1-1 1,-3 6 0,-3 3-1121,2 0 0,0 1-1,-9 24 1,-8 33-4867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3:13.9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1 14231,'0'0'5805,"-1"23"-5202,-3 155 357,4-171-900,0-1 0,0 1-1,1 0 1,-1-1 0,2 1-1,-1-1 1,1 1 0,0-1-1,0 1 1,1-1 0,5 10-1,-6-13-14,1 0 1,0 1-1,0-1 0,1-1 0,-1 1 0,0 0 0,1-1 0,0 0 1,-1 1-1,1-1 0,0-1 0,0 1 0,0-1 0,0 1 1,1-1-1,-1-1 0,0 1 0,9 0 0,-5-1 39,0 0-1,1 0 1,-1-1-1,0 0 0,0-1 1,0 0-1,0 0 1,-1-1-1,1 0 0,0 0 1,-1 0-1,0-1 1,0-1-1,0 1 1,0-1-1,-1 0 0,0 0 1,0-1-1,0 0 1,-1 0-1,0 0 1,0-1-1,0 0 0,-1 0 1,0 0-1,0 0 1,-1-1-1,0 1 0,0-1 1,-1 0-1,0 0 1,0 0-1,-1 0 1,0 0-1,-1 0 0,1 0 1,-1-1-1,-1 1 1,0 0-1,-2-9 1,2 13-77,0-1 0,0 1 1,-1 0-1,0 0 0,1 0 1,-2 0-1,1 0 0,0 0 1,-1 0-1,1 1 0,-1-1 1,0 1-1,-1 0 0,1 0 1,0 0-1,-6-3 0,1 1-5,1 1-1,-1 0 0,0 1 0,-1 0 0,1 0 0,0 1 0,-1 0 0,-9-1 1,0 1-507,0 1 1,0 0-1,0 2 1,0 0-1,0 1 1,0 1 0,-32 9-1,-21 19-4964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0.2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295 284 3522,'-8'7'19691,"18"-13"-19545,-1-1 0,0-1 0,0 1 0,-1-1 0,0-1 0,0 1 0,-1-2 0,12-18 0,-6 5-28,0 0 0,18-47 0,-30 67-100,1-1 0,-1 0 0,0 1 0,0-1 0,0 0 0,0 0 0,-1 0 0,0 0 0,1 1 0,-1-1 0,-1 0 0,1 0 0,-2-7 0,1 9-16,0 0 0,-1 0 0,1 1-1,0-1 1,-1 1 0,1-1 0,-1 1 0,0 0 0,1-1-1,-1 1 1,0 0 0,0 0 0,0 0 0,0 1-1,1-1 1,-1 0 0,0 1 0,-1-1 0,1 1-1,0 0 1,0-1 0,0 1 0,0 0 0,0 0 0,0 0-1,-2 1 1,-10-1-21,0 0 0,1 1 1,-1 0-1,1 1 0,-1 1 0,1 0 0,0 1 0,0 0 1,0 1-1,1 0 0,-1 1 0,1 1 0,1 0 0,-19 13 0,11-4-8,-1 0-1,2 1 0,0 1 0,1 1 0,-22 33 1,33-43 14,0 0 1,1 0 0,1 0 0,0 1 0,0 0 0,1 0-1,0 0 1,0 0 0,1 0 0,1 0 0,0 1 0,0-1 0,1 1-1,0-1 1,1 1 0,2 13 0,0-16-16,0 0-1,0 0 1,1 0-1,0-1 1,0 1 0,1-1-1,-1 0 1,2 0-1,-1-1 1,1 0 0,0 0-1,13 10 1,12 7-219,51 30-1,-49-33 29,-9-5-40,3 1-69,-2 0 1,0 2 0,37 34 0,-57-48 306,-1 0 0,0 0 0,0 1 0,0-1 0,0 1 0,-1 0 0,0 0 0,0 1 0,0-1 1,-1 1-1,0-1 0,0 1 0,0 0 0,0 0 0,-1 0 0,0-1 0,-1 2 0,1-1 0,-1 0 0,0 0 0,-1 0 0,1 0 0,-1 0 0,-3 9 0,2-10 26,0-1-1,-1 0 1,0 0 0,1 0 0,-2 0-1,1-1 1,0 1 0,-1-1-1,1 0 1,-1 0 0,0 0-1,0 0 1,0-1 0,-1 0-1,1 0 1,0 0 0,-1 0-1,-5 1 1,-11 4 178,-1-2 0,-34 5 0,9-5 247,-1-2 1,-48-4-1,95 1-439,0 0-1,0 0 1,0 0 0,0-1-1,0 1 1,-1 0 0,1-1-1,0 1 1,0 0-1,0-1 1,0 1 0,0-1-1,0 0 1,0 1 0,0-1-1,0 0 1,0 0 0,1 1-1,-1-1 1,0 0 0,0 0-1,1 0 1,-1 0-1,1 0 1,-1 0 0,1 0-1,-1 0 1,1 0 0,-1 0-1,1 0 1,0-1 0,0 1-1,-1 0 1,1-2 0,0 1-286,0-1 1,0 0-1,1 0 1,-1 0-1,1 0 1,-1 0-1,1 1 1,0-1-1,0 0 1,0 1-1,0-1 1,0 0-1,4-3 1,26-24-6691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0.7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48 13302,'0'0'9380,"0"5"-9369,0-1-11,-1 11 3,1 0-1,0 0 0,1 0 1,1 0-1,0 0 1,0 0-1,2-1 1,0 1-1,1-1 1,0 0-1,11 20 0,-7-19 0,1-1 0,1 0-1,19 20 1,-25-29-1,-1-1 0,1 0-1,-1-1 1,1 1 0,0-1 0,1 0 0,-1 0-1,1 0 1,-1-1 0,1 1 0,0-2 0,-1 1-1,1-1 1,8 2 0,-11-4 7,-1 1-1,1 0 1,-1-1-1,1 0 1,0 1-1,-1-1 1,0 0-1,1 0 1,-1 0-1,0-1 1,1 1-1,-1-1 1,0 1-1,0-1 1,0 0-1,0 1 1,0-1-1,-1 0 1,1 0-1,0-1 1,1-3-1,27-56 116,-26 55-101,5-21 72,0-1 0,-1 1 1,-2-1-1,-1-1 0,-1 1 1,-2-1-1,-2-38 660,0 77-618,4 48-203,13 76 1,-6-51 12,11 47-1023,-1-46-3932,-2-30-609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6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158 54 10613,'0'0'12486,"-4"-12"-11558,1 5-782,-10-24 209,6 27-201,2 23-1,-7 484 1844,13-334-1622,3 352-298,-5-496-387,0 1 0,-2-1 0,-1 1-1,-15 48 1,12-54-868,-1 0 0,-1-1-1,-17 26 1,-15 14-6588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1.2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27 495 12070,'0'0'10575,"0"6"-10423,7 130 1061,34 192 1,-3-51-1074,-43-343 342,-9-87-223,1 76-123,-21-130 542,-12-342 0,45 540-680,2-1 1,0 0-1,0 0 1,0 0-1,2 0 1,-1 1-1,1-1 1,0 1 0,8-15-1,-8 18-8,1 1-1,-1 0 1,1 0 0,0 0 0,0 1-1,1 0 1,-1-1 0,1 1-1,0 1 1,0-1 0,0 1 0,1 0-1,-1 0 1,1 1 0,0-1-1,9-2 1,-6 3-11,-1 0 0,1 0 0,0 1 0,1 0 0,-1 0 0,0 1 0,0 0-1,0 1 1,0 0 0,0 0 0,0 1 0,0 0 0,0 1 0,10 4 0,-14-4 9,1 0 0,0 1 0,-1-1 1,1 1-1,-1 1 0,0-1 0,0 1 1,-1 0-1,1 0 0,-1 0 0,0 0 0,-1 1 1,1 0-1,-1 0 0,0 0 0,-1 0 0,1 0 1,-1 0-1,2 13 0,-1-3-6,-1 0 0,0 0 0,-1 1 1,-1-1-1,-1 0 0,0 1 0,-1-1 0,-1 0 0,0 0 0,-7 18 1,-6 9-559,-2-1 0,-31 51 0,43-82 173,-31 66-5524,33-57-1165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2.0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87 213 10053,'0'0'10199,"23"1"-9100,72 0-138,-89-1-863,0-1 1,0-1 0,0 1 0,-1-1 0,1 0-1,-1 0 1,1-1 0,-1 1 0,0-1-1,0-1 1,0 1 0,0-1 0,-1 1 0,1-1-1,-1-1 1,0 1 0,0 0 0,-1-1 0,1 0-1,-1 0 1,0 0 0,0 0 0,-1-1 0,0 1-1,0-1 1,0 1 0,0-1 0,-1 0 0,0 0-1,0 0 1,-1 1 0,0-12 0,1 14-73,-2 0 0,1 0 1,0 1-1,0-1 0,-1 0 0,0 1 1,1-1-1,-1 0 0,0 1 1,0-1-1,0 1 0,-1-1 1,1 1-1,-1 0 0,1 0 0,-1 0 1,0-1-1,0 1 0,0 1 1,-4-4-1,2 2-14,0 1 0,-1-1-1,0 1 1,1 0 0,-1 1 0,0-1 0,0 1 0,0 0-1,0 0 1,-10 0 0,6 1-33,-1 0 0,1 1 0,-1 0 1,1 0-1,-1 1 0,1 0 0,0 1 0,0 0 0,0 0 0,0 1 0,1 0 0,-11 7 1,9-3 1,1 0 0,0 0 1,1 1-1,0 0 1,0 1-1,1 0 1,0 0-1,1 0 1,0 1-1,1 0 1,0 0-1,1 1 1,0-1-1,1 1 1,0 0-1,0 0 0,2 0 1,-2 24-1,4-33-10,-1 1 0,0-1 0,1 1 0,0-1-1,0 1 1,0-1 0,0 1 0,0-1-1,1 0 1,-1 1 0,1-1 0,0 0 0,0 0-1,0 0 1,0-1 0,1 1 0,-1 0-1,1-1 1,0 0 0,-1 0 0,1 1 0,0-1-1,1-1 1,-1 1 0,0 0 0,0-1-1,1 0 1,-1 0 0,0 0 0,1 0 0,5 0-1,14 3-59,0-1 0,0-1-1,44-3 1,-35 0 58,36 0-89,-26-1 40,71 7 0,-108-4 76,0-1-1,-1 1 1,1 1-1,-1-1 1,1 0-1,-1 1 1,0 0-1,0 0 1,1 0 0,-2 1-1,1 0 1,0-1-1,0 1 1,-1 0-1,1 1 1,-1-1-1,0 1 1,0-1 0,0 1-1,3 7 1,-3-5-66,-1 0 1,0 0-1,0 0 0,0 0 1,-1 1-1,1-1 1,-2 1-1,1-1 1,-1 1-1,0 0 1,0-1-1,-1 1 0,-2 12 1,2-15 22,0-1 0,-1 1 0,1-1 0,-1 1 0,0-1 1,0 0-1,0 0 0,0 1 0,0-1 0,-1-1 0,1 1 0,-1 0 0,-3 2 1,5-6 70,0-1 1,0 0-1,1 1 1,-1-1-1,1 1 1,-1-1 0,1 0-1,0 0 1,-1 1-1,1-1 1,0 0 0,0 1-1,0-3 1,0-20 111,1 0 1,2 0-1,0 1 1,1-1-1,1 1 1,1-1-1,1 2 1,1-1-1,2 1 1,0 0-1,24-38 1,-24 44-108,-8 11 34,1 0 1,0 0 0,0 0-1,0 0 1,1 0 0,0 0-1,0 1 1,0 0 0,0 0-1,1 0 1,-1 0 0,8-3-1,-11 6-56,1 1-1,-1 0 0,1 0 1,-1 0-1,1 0 0,-1 0 1,0 0-1,1 1 0,-1-1 1,1 0-1,-1 1 0,0-1 1,1 1-1,-1-1 0,0 1 1,1 0-1,-1-1 0,0 1 1,0 0-1,0 0 1,0 0-1,0 0 0,0 0 1,2 2-1,23 34 75,-20-28-75,42 69-485,56 127 0,-86-176-398,-8-25 217,-1-19 479,8-73 340,-12 54 141,2 0 1,19-59-1,-23 85-238,0 0-1,1 1 1,0-1-1,0 0 0,1 1 1,0 0-1,0 0 1,0 1-1,1-1 1,0 1-1,0 0 1,1 1-1,0-1 0,0 2 1,0-1-1,9-4 1,-11 7-38,-1 0 1,1 0 0,0 1-1,-1-1 1,1 1 0,0 0-1,0 1 1,0-1-1,0 1 1,0 0 0,0 0-1,0 0 1,0 1 0,-1 0-1,1 0 1,0 0 0,0 1-1,4 1 1,-2 1 15,-1-1-1,1 1 1,-1 1 0,0-1-1,0 1 1,-1 0 0,0 1 0,1-1-1,-2 1 1,9 12 0,-5-4-99,0 1 1,0-1-1,-2 2 1,0-1-1,0 1 1,-2 0-1,0 0 1,-1 0-1,0 0 1,0 19-1,-3-31-211,-3 22-2387,-8-13-3532,-9-7-7708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2.4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55 129 14935,'0'0'6163,"23"8"-5382,75 25 33,-93-31-717,0 0 0,0-1 0,0 0 0,0 0-1,0-1 1,0 0 0,0 1 0,0-2 0,0 1 0,1 0 0,-1-1 0,0 0-1,0 0 1,-1-1 0,1 0 0,0 1 0,0-1 0,-1-1 0,1 1 0,-1-1-1,6-4 1,-7 4 36,0 0 0,-1 0 1,1 0-1,-1 0 0,0-1 0,0 1 0,0-1 0,0 0 0,0 1 0,-1-1 0,0 0 0,0 0 0,0 0 0,0 0 0,0 0 1,-1 0-1,0 0 0,0 0 0,0 0 0,0 0 0,-1 0 0,0 0 0,-1-5 0,1 6-86,-1-1 0,0 1 0,1 0-1,-1 0 1,0 0 0,-1 0 0,1 1 0,-1-1 0,1 0-1,-1 1 1,0 0 0,1 0 0,-1 0 0,-1 0 0,1 0-1,0 0 1,0 1 0,-1-1 0,1 1 0,0 0 0,-1 0-1,1 1 1,-7-2 0,-7 0-34,-1 0-1,0 0 1,-25 2-1,37 1-97,0-1 1,1 1-1,-1 0 0,1 0 1,-1 1-1,1 0 1,-1 0-1,1 0 0,0 0 1,0 1-1,0 0 0,0 0 1,1 0-1,-1 1 0,1 0 1,0-1-1,0 2 1,0-1-1,0 0 0,1 1 1,-1-1-1,1 1 0,1 0 1,-1 0-1,1 0 0,-1 1 1,-1 6-1,-1 4-939,1 0-1,0 0 0,-2 23 1,2 47-6509,3 0-6682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2.9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1 260 13350,'0'0'10562,"26"-8"-9953,165-52 570,-173 54-960,0-2 1,0 0 0,0-1 0,28-20-1,-40 24-149,-1 1 0,0-1 0,0 1-1,0-1 1,-1-1 0,1 1 0,5-11 0,-8 13-56,-1 0 0,0 0 0,1 0 0,-1-1 0,0 1 0,-1 0 0,1-1 1,-1 1-1,1 0 0,-1-1 0,0 1 0,0-1 0,0 1 0,-1 0 0,1-1 1,-2-4-1,1 7-18,0 0 1,1-1 0,-1 1 0,0 0-1,0 0 1,0 0 0,0 0 0,0 0-1,0 0 1,0 0 0,-1 0-1,1 0 1,0 0 0,0 1 0,-1-1-1,1 0 1,0 1 0,-1-1 0,1 1-1,-1 0 1,1-1 0,-1 1 0,-2 0-1,-40-2-143,34 3 106,4-2 21,1 1 0,-1 1 0,1-1 0,-1 1 0,1-1 0,-1 2 0,1-1 0,0 0 0,-1 1 0,1 0 0,0 1 0,0-1 0,1 1 0,-1 0 0,0 0 0,1 0 0,0 1 0,-1-1 0,1 1 0,1 0 0,-1 0 0,1 1 1,-1-1-1,1 1 0,1-1 0,-1 1 0,1 0 0,-1 0 0,1 0 0,1 1 0,-1-1 0,1 0 0,0 1 0,-1 9 0,1-3-114,0 1 0,1 0-1,1-1 1,0 1 0,0-1 0,1 1 0,1-1 0,0 0 0,1 0-1,0 0 1,1 0 0,9 16 0,5 3-597,2 0-1,47 53 1,-66-82 704,5 6-74,0 1 0,0 0 0,-1 0-1,10 18 1,-15-26 96,0 1 0,-1 0 0,1 0-1,0 0 1,-1 0 0,1 0 0,-1 0 0,1 0-1,-1 0 1,0 0 0,0 0 0,0 0 0,0 0-1,0 0 1,-1 0 0,1-1 0,-1 1 0,1 0-1,-1 0 1,0 0 0,1 0 0,-1 0-1,0 0 1,0-1 0,0 1 0,-1-1 0,1 1-1,0 0 1,0-1 0,-1 0 0,1 1 0,-1-1-1,0 0 1,-2 2 0,-5 2 28,0-1 1,-1 0-1,0 0 1,0-1-1,0 0 1,0-1-1,-14 2 0,-77 3-527,39-10-2941,17-15-5007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3.6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1 652 14439,'0'0'9777,"21"-1"-8824,70-7-526,-82 6-382,1 0 1,-1-1-1,0 0 1,0-1-1,0 1 1,0-2-1,-1 1 1,1-1-1,-1 0 0,0-1 1,-1 0-1,1 0 1,-1-1-1,-1 0 1,1 0-1,-1-1 1,0 1-1,-1-1 1,0-1-1,0 1 1,5-14-1,-8 19-29,-1 0 0,0 0 0,0 0 0,0-1-1,0 1 1,0 0 0,-1-1 0,1 1 0,-1 0 0,0-1-1,0 1 1,0-1 0,-1 1 0,1 0 0,-1-1 0,0 1-1,0 0 1,0-1 0,-3-5 0,2 7 2,-1-1-1,1 1 1,-1 0 0,1 0 0,-1 0 0,0 0-1,0 0 1,0 0 0,0 1 0,0 0-1,0-1 1,0 1 0,0 0 0,-1 1 0,1-1-1,0 1 1,-1-1 0,1 1 0,-4 0-1,0-1-4,0 1 0,0 0 0,-1 0 0,1 1 0,0-1 0,0 2 0,0-1 0,0 1 0,-11 4 0,13-3-21,1-1 0,0 1 0,0 0 0,0 1 0,1-1 0,-1 1 0,1-1-1,0 1 1,0 0 0,0 0 0,0 0 0,1 1 0,-1-1 0,-2 10-1,0-3-50,2-1 1,-1 1-1,1 0 0,1 1 0,0-1 0,0 0 0,2 1 0,-1-1 0,1 1 0,1-1 0,0 1 0,3 14 0,-2-19-150,0 1 0,1 0 1,0-1-1,0 1 1,1-1-1,0 0 0,0 0 1,1 0-1,-1-1 1,1 1-1,1-1 0,-1 0 1,1-1-1,0 0 1,1 0-1,-1 0 1,1 0-1,8 3 0,4 1-452,2 0-1,-1-2 0,1 0 1,0-1-1,1-2 1,-1 0-1,23 1 0,57-2-3967,-2-9-3340,-77 4 7858,1-2-1,0-1 0,-1-1 0,0 0 1,-1-2-1,1-1 0,-1 0 0,27-18 1,-37 20 716,-1 0-1,0-1 1,0 0 0,-1-1 0,0 0 0,0 0 0,10-16 0,-15 19 83,0-1 1,-1 1 0,0-1 0,0 0-1,0 0 1,-1 0 0,0 0 0,0-1-1,-1 1 1,0 0 0,0-1-1,0 1 1,-2-11 0,0 15-477,1 0 0,-1 0-1,-1 0 1,1 0 0,0 0 0,-1 0 0,1 0 0,-1 1-1,0-1 1,0 0 0,0 1 0,0 0 0,-1-1 0,1 1-1,-1 0 1,1 0 0,-1 0 0,0 1 0,1-1 0,-1 1-1,0-1 1,0 1 0,0 0 0,0 0 0,0 0 0,-1 1-1,1-1 1,-6 0 0,-4-1 31,-1 1 1,1 0-1,-1 1 1,1 0-1,-26 4 0,29-1-222,-1 1-1,1-1 0,0 2 0,1-1 0,-1 1 0,1 1 0,0-1 0,0 2 0,0-1 0,1 1 0,0 1 0,1-1 1,-1 1-1,2 1 0,-1-1 0,1 1 0,0 0 0,-8 18 0,5-7-33,0-1 0,2 1 0,0 1 0,1-1 0,1 1 0,1 0 0,1 0 0,-1 33 0,4-50 11,-1 0 0,1 0 1,0-1-1,1 1 1,-1 0-1,1 0 0,0 0 1,0-1-1,0 1 1,0 0-1,0-1 0,1 1 1,0-1-1,0 1 1,0-1-1,0 0 1,0 0-1,1 0 0,2 3 1,0-3-6,0 0 0,0-1 0,0 0 0,0 0 0,0 0 1,0 0-1,0-1 0,1 0 0,-1 0 0,1-1 0,-1 1 0,0-1 0,7-1 1,-2 1-16,1-1 0,-1 0 0,0 0 0,0-1 0,1-1 0,-1 1 1,0-2-1,-1 1 0,1-2 0,-1 1 0,0-1 0,15-10 1,-12 5 15,0 0 1,0-1 0,-1-1-1,-1 0 1,0 0-1,0-1 1,12-23 0,-5 3 30,-2 0 1,-2-2 0,-1 1 0,-1-2-1,-2 1 1,7-57 0,2-344 3196,-18 395-1717,0 40-862,0 5-445,-5 429-88,0 0-4139,5-343-1094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4.4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55 210 2593,'0'0'5669,"0"-19"-3566,-1-8-1530,0-42 2075,-5-7 3991,1 58-3717,2 18-233,-1 34-1838,-8 181-1180,-6 139 1420,14-236-5011,3-1-4162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5.4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1 384 13158,'0'0'5584,"25"9"-4925,84 26-296,-98-32-285,1 0 1,-1-1-1,0 0 0,1 0 1,-1-1-1,1-1 1,0 0-1,-1 0 0,1-2 1,-1 1-1,1-1 1,-1-1-1,13-4 1,-18 4-49,-1 0 0,1 0 1,-1 0-1,0-1 0,0 0 1,0 0-1,-1 0 0,1 0 1,-1-1-1,0 0 0,-1 0 1,1 0-1,-1 0 0,0 0 1,0-1-1,0 0 0,-1 1 1,0-1-1,0 0 0,0 0 1,-1 0-1,1-10 0,0 4 20,-1 1-1,0 0 0,-1 0 1,0-1-1,-1 1 0,0 0 1,0 0-1,-2 0 0,-5-19 1,7 27-11,-1-1 0,0 1 0,0 0 0,0 0 1,0 0-1,0 0 0,0 0 0,-1 1 0,0-1 0,1 1 1,-1-1-1,0 1 0,0 0 0,0 0 0,0 1 0,-1-1 0,1 0 1,0 1-1,-1 0 0,1 0 0,-1 0 0,0 0 0,1 1 0,-1-1 1,1 1-1,-1 0 0,0 0 0,1 0 0,-1 1 0,0-1 1,1 1-1,-1 0 0,-5 2 0,4-1-31,-1 0 0,1 1 1,0-1-1,0 1 0,0 0 0,1 1 0,-1-1 1,1 1-1,0 0 0,0 0 0,0 1 0,0-1 0,1 1 1,-1 0-1,1 0 0,1 0 0,-1 0 0,1 0 1,-4 11-1,0 2 0,0 0 0,1 0 1,1 1-1,-3 33 0,5-30 18,1 0 0,1-1-1,1 1 1,1 0-1,8 42 1,-7-56-45,0 0 0,0 0 0,0 0 0,1 0 0,0-1 0,1 1 0,-1-1 0,1 0 0,1-1 0,-1 1 0,1-1 0,0 0 0,1-1 0,0 1 0,-1-1-1,2 0 1,-1-1 0,8 4 0,-1-2-67,1-1 0,-1 0-1,1-1 1,0 0 0,1-1 0,-1-1-1,0-1 1,1 0 0,-1-1-1,0 0 1,1-2 0,-1 0 0,0 0-1,0-1 1,0-1 0,0-1-1,16-7 1,-15 6 110,-1-1-1,0-1 1,0 0-1,-1-1 1,0-1-1,-1 0 1,0 0-1,0-2 1,-1 0 0,-1 0-1,0-1 1,-1 0-1,0-1 1,-1 0-1,10-21 1,-15 27 88,-1 0 1,0 0-1,-1 0 1,0-1-1,0 1 1,0-1-1,-1 1 1,-1-1-1,0-17 1,0 24-84,-1-1 0,1 0 0,-1 1 0,0-1 0,0 1 0,0-1 0,0 1 0,0-1 0,0 1 0,0-1 0,-1 1 0,1 0 0,-1 0 0,0 0 0,0 0 0,0 0 0,0 0 0,0 0 0,0 1-1,0-1 1,-1 1 0,1-1 0,0 1 0,-1 0 0,1 0 0,-1 0 0,1 0 0,-1 0 0,0 1 0,1-1 0,-1 1 0,0 0 0,-4 0 0,3 0-39,1-1 0,-1 2 0,1-1 1,-1 0-1,0 1 0,1-1 0,-1 1 0,1 0 0,-1 0 0,1 0 0,-1 1 0,1-1 0,0 1 1,0 0-1,0 0 0,0 0 0,0 0 0,-3 4 0,2-2-9,1 1 0,-1-1 0,1 1 0,1 0 0,-1 0 0,1 1 0,0-1 0,0 0 0,0 1 0,1-1 0,-1 8 0,0-8-34,1 0 1,0 0 0,1 1-1,-1-1 1,1 0-1,0 1 1,0-1-1,1 0 1,1 9 0,-1-12 4,0 0 1,0 0 0,1-1 0,-1 1 0,0-1 0,1 1-1,-1-1 1,1 1 0,-1-1 0,1 0 0,0 0-1,-1 0 1,1 0 0,0 0 0,0 0 0,0 0 0,0 0-1,0-1 1,0 1 0,0-1 0,0 0 0,0 1-1,0-1 1,0 0 0,0 0 0,3-1 0,2 1 23,-1-1 0,1 1 0,-1-2 0,1 1 0,-1-1 0,0 0-1,0 0 1,0 0 0,0-1 0,0 0 0,0 0 0,-1-1 0,10-7 0,-11 8 82,0 1 1,-1-2-1,1 1 0,-1 0 0,0-1 1,0 1-1,0-1 0,0 0 0,-1 0 1,0 0-1,0 0 0,0 0 0,0-1 1,0 1-1,-1-1 0,2-8 0,-3 21-66,0-1 0,0 0 0,1 0-1,0 1 1,1-1 0,0 0 0,0 0-1,0 0 1,1-1 0,0 1 0,0 0-1,0-1 1,1 0 0,0 0 0,1 0-1,-1 0 1,1-1 0,0 1 0,0-1-1,1-1 1,-1 1 0,1-1 0,0 0-1,1 0 1,-1 0 0,1-1-1,-1 0 1,1-1 0,0 1 0,0-1-1,0-1 1,0 1 0,0-1 0,1 0-1,-1-1 1,0 0 0,1 0 0,-1-1-1,0 1 1,0-2 0,12-2 0,-14 2 16,1 0 0,-1-1 0,1 1-1,-1-1 1,0-1 0,0 1 0,0-1 0,-1 1 0,1-1 0,-1-1 0,0 1 0,0 0 0,-1-1 0,1 0 0,-1 0 0,0 0 0,0 0 0,3-9 0,1-2 13,-2 0-1,1 0 1,-2 0-1,0-1 1,2-22-1,-3 11-34,-1 0-1,-2-1 1,-5-51-1,3 70 15,1 1 1,-2-1-1,1 0 0,-1 1 0,-1 0 0,0 0 0,0 0 0,0 0 1,-1 1-1,-1-1 0,1 1 0,-2 1 0,1-1 0,-11-9 0,15 15 10,0 0 0,0 0-1,0 0 1,-1 0-1,1 1 1,0-1-1,-1 1 1,1 0 0,-1-1-1,0 1 1,1 1-1,-1-1 1,0 0 0,0 0-1,1 1 1,-1 0-1,0-1 1,0 1 0,0 0-1,0 1 1,1-1-1,-1 0 1,0 1 0,0-1-1,0 1 1,1 0-1,-1 0 1,-3 2 0,2 0-21,1-1 1,0 1-1,0 0 1,0 0-1,0 0 1,0 1 0,1-1-1,-1 0 1,1 1-1,0 0 1,0 0 0,0-1-1,1 1 1,0 0-1,-1 0 1,1 1-1,-1 6 1,1-4-63,0-1 0,0 1 1,1 0-1,0-1 0,0 1 0,0 0 1,1-1-1,0 1 0,0 0 0,1-1 0,0 1 1,0-1-1,0 0 0,1 0 0,0 0 1,0 0-1,0 0 0,1 0 0,0-1 0,0 0 1,1 1-1,-1-2 0,1 1 0,0 0 0,0-1 1,1 0-1,-1-1 0,1 1 0,0-1 1,0 0-1,0 0 0,0-1 0,1 1 0,-1-1 1,1-1-1,-1 1 0,1-1 0,10 0 0,-8 0-13,0-1 0,-1 1 0,1-2-1,0 1 1,-1-1 0,1 0 0,0-1-1,-1 0 1,1-1 0,-1 1 0,0-2 0,0 1-1,0-1 1,9-6 0,-6 2 237,0 0-1,-1-1 1,0-1 0,0 0 0,-1 0 0,0-1 0,-1 0 0,9-15-1,-3 0 3415,-14 29-3464,8 187-40,-5-166-374,1 0 1,1-1-1,1 1 1,1-1-1,18 41 1,-2-28-3018,1-16-2888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6.0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8996,'0'0'11395,"5"20"-10536,7 27-382,11 44 776,46 122-1,-68-211-1261,0 0 0,0 0 0,0 0 0,0 0 0,0 0 0,0 0 0,1 0 0,-1-1 0,1 1 0,-1 0 0,3 1 0,-4-3 2,1 0 0,-1 1 0,0-1 0,1 0 0,-1 0 0,1 0 0,-1 0 0,0 0 0,1 0 1,-1 0-1,1 0 0,-1 0 0,0 0 0,1 0 0,-1 0 0,1 0 0,-1-1 0,0 1 0,1 0 0,-1 0 0,0 0 0,1 0 0,-1-1 0,0 1 1,1 0-1,-1 0 0,0-1 0,1 1 0,-1 0 0,0-1 0,0 1 0,1 0 0,-1-1 0,0 1 0,0 0 0,0-1 0,4-7-76,-1 1 0,-1-1 1,1 0-1,1-13 0,0 3 134,5-17-99,1-5-39,1 0 0,25-57 0,-36 96 84,0 1 1,1-1-1,-1 1 1,0-1-1,0 1 1,0-1-1,1 1 1,-1-1-1,0 1 1,1-1-1,-1 1 1,0-1-1,1 1 1,-1 0-1,0-1 0,1 1 1,-1 0-1,1-1 1,-1 1-1,1 0 1,-1-1-1,1 1 1,-1 0-1,1 0 1,-1 0-1,1-1 1,-1 1-1,1 0 1,-1 0-1,1 0 1,-1 0-1,1 0 1,0 0-1,-1 0 1,1 0-1,-1 0 1,1 0-1,-1 1 1,1-1-1,-1 0 1,1 0-1,-1 0 1,1 1-1,-1-1 1,1 0-1,-1 0 1,1 1-1,-1-1 1,0 1-1,1-1 1,-1 0-1,1 1 1,-1-1-1,0 1 1,1-1-1,-1 1 1,0-1-1,0 1 1,1-1-1,-1 2 1,20 36-204,-17-31 191,-3-6 15,13 27-185,1 0 0,1-1 0,24 34-1,-34-55 139,-1 0 0,1 0-1,1-1 1,-1 1-1,1-1 1,0 0 0,0-1-1,0 1 1,1-1-1,-1-1 1,1 1 0,0-1-1,0 0 1,0-1-1,1 1 1,-1-1 0,1-1-1,-1 0 1,11 1-1,-15-2 14,1-1-1,-1 0 1,1 0-1,-1 0 1,1-1-1,-1 1 1,0-1-1,0 0 1,1 1-1,-1-2 1,-1 1-1,1 0 1,0 0-1,0-1 1,-1 0-1,0 1 1,1-1-1,-1 0 1,0 0-1,0 0 1,-1 0-1,1-1 1,-1 1-1,1 0 1,-1-1-1,1-3 1,3-8-39,-1 0 1,0-1-1,-1 1 1,1-29-1,0-11 6,0-41 2776,9 132-1946,12 71-991,23 114-1652,-47-211 686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6.3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120 161 3249,'0'0'16501,"14"16"-15687,46 46-14,-56-59-699,0 0 0,0 0-1,1 0 1,-1-1 0,0 1 0,1-1-1,-1 0 1,1-1 0,0 1-1,0-1 1,0 0 0,0 0-1,0 0 1,0-1 0,0 1-1,0-1 1,0-1 0,0 1-1,0-1 1,0 0 0,-1 0-1,1 0 1,0 0 0,0-1-1,-1 0 1,1 0 0,-1 0-1,1-1 1,-1 0 0,0 1-1,0-1 1,0-1 0,0 1 0,-1-1-1,1 1 1,-1-1 0,5-7-1,-5 3 43,0 1 0,0-1 0,0 0 0,-1 0 0,-1 0 0,1-1 0,-1 1 0,-1 0 0,1-1 0,-1 1 0,-3-16 0,3 20-128,-1-1 0,0 1-1,0-1 1,-1 1-1,1-1 1,-1 1-1,0 0 1,0 0 0,-1 0-1,1 0 1,-1 0-1,0 1 1,0-1 0,0 1-1,0-1 1,-1 1-1,1 0 1,-1 1-1,0-1 1,1 0 0,-1 1-1,-7-3 1,3 2-45,0 0 0,0 1 0,0 0 0,0 1 0,0-1 1,-1 1-1,1 1 0,0 0 0,-1 0 0,1 0 0,-1 1 0,1 1 1,0-1-1,0 1 0,0 1 0,0-1 0,0 1 0,0 1 0,1-1 0,-1 2 1,1-1-1,-12 10 0,9-6-378,1 1 1,0 0-1,1 0 1,-1 1-1,2 0 1,-9 13-1,9-9-1159,-1 0 0,2 1-1,0 0 1,-7 26 0,-2 36-12714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7.3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1 226 10853,'0'0'11290,"2"-8"-10286,8-27 156,-8 27 1127,8 109-2301,14-2 104,-22-90-183,2 1 0,0-1 1,0 1-1,0-1 1,1 0-1,1-1 1,10 15-1,-15-22-9,1 1-1,-1-1 0,1 1 1,0-1-1,-1 0 0,1 0 1,0 0-1,0 1 1,0-2-1,0 1 0,0 0 1,0 0-1,0-1 0,0 1 1,0-1-1,0 1 1,0-1-1,0 0 0,0 0 1,0 0-1,1 0 0,-1 0 1,0-1-1,0 1 1,0-1-1,0 1 0,0-1 1,0 0-1,0 1 0,0-1 1,0 0-1,-1 0 1,1-1-1,2-1 0,6-4 98,-2-1 0,1 0 0,-1 0 0,13-17 0,-18 21-17,30-42 255,-23 30 389,0 1 0,2 0 0,18-19 0,-28 34-604,-1 0 0,1 0-1,0-1 1,0 1-1,-1 0 1,1 0 0,0 1-1,0-1 1,-1 0-1,1 0 1,0 1 0,-1-1-1,1 1 1,0 0-1,-1-1 1,1 1-1,-1 0 1,1 0 0,-1 0-1,0 0 1,1 0-1,-1 0 1,2 2 0,3 1 2,7 4-46,1-2-1,-1 0 1,1 0 0,1-1-1,-1-1 1,1-1-1,0 0 1,-1-1-1,1 0 1,0-1 0,0-1-1,1 0 1,-1-1-1,-1-1 1,29-6-1,-31 5-6,0 0-1,0-1 0,-1 0 0,1-1 0,-1-1 0,0 1 0,0-2 0,-1 1 0,0-2 0,0 1 0,-1-1 0,0-1 0,0 1 0,-1-2 0,0 1 0,0-1 0,-1 0 0,-1-1 0,10-19 0,-14 25-11,1-1 0,-1 0 0,0-1-1,-1 1 1,1 0 0,-1 0-1,-1-1 1,1 1 0,-1-1 0,0 1-1,-1 0 1,1-1 0,-1 1-1,-3-11 1,2 13 27,0 0 0,0 1 0,0-1 0,0 1-1,-1-1 1,1 1 0,-1 0 0,0-1 0,0 1 0,0 1 0,0-1-1,-1 0 1,1 1 0,-1 0 0,1 0 0,-1 0 0,0 0 0,0 1 0,0-1-1,0 1 1,0 0 0,-5-1 0,2 0 17,1 1 0,-1 0-1,0 0 1,0 1 0,0 0 0,0 0 0,0 0 0,1 1-1,-1 0 1,0 0 0,-8 3 0,10-2 7,1 0 1,0 0-1,0 1 0,1 0 0,-1-1 1,0 1-1,1 0 0,0 1 0,0-1 1,0 1-1,0-1 0,0 1 0,1 0 1,-1 0-1,1 0 0,0 0 0,-3 9 1,-2 8 1,1 1 0,1 0-1,1 0 1,0 0 0,2 0 0,1 1 0,0-1 0,2 1 0,5 31 0,6 16 36,36 111 0,-16-67-30,-24-85-1,-1 0 1,-2 1-1,3 57 0,-7-86-9,-1-1-1,0 1 0,0 0 0,0 0 1,0 0-1,-1 0 0,1 0 0,0 0 1,0 0-1,0 0 0,-1-1 0,1 1 0,0 0 1,-1 0-1,1 0 0,-1-1 0,1 1 1,-1 0-1,1 0 0,-1-1 0,0 1 1,1-1-1,-1 1 0,0 0 0,1-1 1,-1 1-1,0-1 0,0 1 0,0-1 0,1 0 1,-1 1-1,0-1 0,0 0 0,0 0 1,0 0-1,0 1 0,1-1 0,-2 0 1,-3 0 2,1-1 1,0 1-1,0-1 1,0 0-1,0 0 1,0 0 0,-6-3-1,-14-8-13,1-1 0,1-1 1,-26-20-1,-20-14-1340,0 8-3612,4 8-4648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7.0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0 310 11941,'6'-22'4496,"-2"3"-3639,-2 6-418,0 0-1,1 0 1,1 1-1,0-1 1,1 1-1,0 0 1,1 0-1,0 0 1,15-19-1,-11 20-252,0 1-1,1 0 1,0 0 0,1 1-1,0 1 1,0 0-1,1 0 1,0 1 0,0 1-1,1 0 1,15-4-1,-7 4-118,0 1-1,0 0 1,1 2-1,0 1 0,0 0 1,32 3-1,-49 0-55,0 0-1,0 0 1,0 0 0,1 1-1,-1 0 1,0 0-1,-1 0 1,1 1 0,0 0-1,-1 0 1,0 0 0,1 1-1,-1 0 1,-1 0-1,1 0 1,0 0 0,-1 1-1,0 0 1,0 0 0,-1 0-1,1 0 1,-1 1-1,0-1 1,-1 1 0,1 0-1,-1 0 1,0 0-1,0 0 1,1 11 0,-1-4-32,0-1 1,-1 1 0,-1-1-1,0 1 1,0 0 0,-1-1-1,-1 1 1,0-1 0,-1 1-1,0-1 1,-1 0 0,0 0-1,-1 0 1,-7 12 0,3-10-472,-24 36-1539,31-48 1415,0 0 0,0 0 0,0 0 0,0 0 0,-1 0 0,1 0 0,0-1 1,-1 0-1,1 1 0,-5 0 0,-4 0-5651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8.0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1 100 9973,'0'0'12917,"2"-17"-11559,8-49-136,-8 50 136,7 133-1028,-6 142-1,-2-13-1857,5-206-2274,9-17-3468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09.2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0 104 7187,'0'0'12758,"0"-4"-11309,1 135 2260,10 284-3576,-8-325-347,-3-90 225,0-5 173,-1-58 15,0-13-252,3 0 0,16-106 0,-4 99 104,-10 50 113,1 1 1,2-1-1,1 1 1,1 1-1,19-41 1,-28 71-148,1 0-1,-1 0 1,0 0 0,1 0 0,-1 0 0,1 0 0,-1 1 0,1-1 0,0 0 0,-1 0-1,1 0 1,0 1 0,0-1 0,-1 0 0,1 1 0,0-1 0,0 1 0,0-1-1,0 1 1,0 0 0,0-1 0,0 1 0,0 0 0,0-1 0,0 1 0,0 0-1,0 0 1,0 0 0,0 0 0,0 0 0,0 0 0,0 0 0,0 0 0,0 1 0,0-1-1,0 0 1,0 0 0,0 1 0,-1-1 0,1 1 0,0-1 0,0 1 0,0-1-1,0 1 1,0 0 0,-1-1 0,1 1 0,0 0 0,-1 0 0,2 1 0,6 6-53,-1 1 0,0 0 1,10 18-1,-10-16 91,24 40-32,-2 2-1,-2 0 0,-3 2 1,-2 1-1,-3 0 0,-2 2 1,14 85-1,-30-142-32,4 36-411,1 47 0,-6-76-140,0 0 0,0 0 0,-1-1-1,0 1 1,0 0 0,-1 0 0,0 0 0,0-1-1,-1 1 1,0-1 0,0 0 0,-7 11-1,-20 10-7444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10.2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0 646 14279,'0'0'8022,"31"-7"-7761,211-43-138,-213 45-140,0-1 0,0-2 0,0-1 0,51-24-1,-70 28-191,-1 0-1,1-1 0,-1 0 1,-1-1-1,1 0 0,-1-1 1,-1 1-1,1-1 1,-1-1-1,0 0 0,-1 0 1,0 0-1,-1 0 0,0-1 1,0 0-1,5-16 0,-5 5-465,-1 1 0,0 0 0,-1-1 0,-2 0 0,0 0 0,-1 1-1,-1-1 1,-1 0 0,-5-26 0,-16-27 2328,17 60-271,0 1 0,-1 0 0,-10-13 0,17 26-1275,0-1 1,0 1-1,0 0 0,0 0 1,0 0-1,0-1 0,0 1 1,0 0-1,0 0 0,0 0 1,-1 0-1,1-1 1,0 1-1,0 0 0,0 0 1,0 0-1,0 0 0,-1-1 1,1 1-1,0 0 0,0 0 1,0 0-1,-1 0 0,1 0 1,0 0-1,0 0 1,0 0-1,-1 0 0,1 0 1,0 0-1,0-1 0,0 1 1,-1 0-1,1 0 0,0 1 1,0-1-1,0 0 0,-1 0 1,1 0-1,0 0 1,0 0-1,-1 0 0,1 0 1,0 0-1,0 0 0,0 0 1,-1 1-1,-2 13 1266,2 31-2377,1-35 1541,0 2-510,-1 28 190,1 1 0,3-1 0,1 0 0,1 0-1,14 45 1,-19-85-216,15 47 114,33 70 1,-43-106-133,0 0-1,1 0 1,1-1 0,0 0-1,0 0 1,1-1-1,0 1 1,1-2-1,0 1 1,0-2-1,1 1 1,12 7 0,-15-12-55,0 1 0,1-2-1,-1 1 1,1-1 0,0 0 0,0 0 0,-1-1 0,1 0 0,0-1 0,0 0 0,0 0 0,0 0 0,15-4 0,-12 1-7,0 0 0,0-1 0,0 0-1,0-1 1,-1 0 0,0-1 0,0 0 0,18-15 0,-16 11 2,-1-1 0,0 0 0,0-1 0,-1 0 0,-1 0 0,0-1 0,0-1 0,-1 1 0,-1-2 0,-1 1 0,0 0 0,-1-1 0,0 0 0,3-20 0,-6 25 53,-1 0 0,0 0 0,-1 0 0,0 0 0,-1 1 0,0-1 0,0 0 0,-4-13 0,3 20 21,1 0 0,0 0 0,-1 0 0,1 0 0,-1 0 0,0 1 0,0-1 1,0 1-1,-1-1 0,1 1 0,0 0 0,-1 0 0,1 0 0,-1 0 0,0 0 0,0 1 0,0-1 0,1 1 0,-2 0 0,1-1 0,0 2 0,0-1 0,0 0 0,0 1 0,0-1 0,-1 1 0,1 0 0,-6 0 0,7 1-11,0-1-1,-1 0 1,1 1 0,0 0-1,0 0 1,0-1 0,0 1-1,0 0 1,0 1-1,0-1 1,0 0 0,0 0-1,1 1 1,-1-1 0,0 1-1,1 0 1,-1-1-1,1 1 1,0 0 0,0 0-1,-1 0 1,1 0 0,0 0-1,1 0 1,-1 0-1,0 0 1,1 1 0,-1-1-1,1 0 1,-1 5 0,-1 9-24,0 1-1,1 0 1,1 18 0,0-23-12,-1 34 48,2 0 0,2-1-1,2 1 1,16 66 0,3-32-2,36 155 164,-54-203-134,-1 0-1,-2 1 1,-2 0-1,-1-1 1,-5 45 0,4-69-20,0-1 0,-1 1 0,0 0 0,0 0 0,-1-1 0,0 1 1,0-1-1,-1 0 0,0 0 0,0 0 0,-1 0 0,0-1 0,0 0 0,0 0 1,-1 0-1,0-1 0,-9 7 0,6-6-1,-1-1 1,0 0-1,0 0 1,0-1-1,0 0 1,-1-1-1,1 0 1,-1 0-1,0-2 1,0 1-1,0-1 1,-12-1-1,19 0 11,-1 0 0,1 0-1,0-1 1,0 1 0,0-1 0,0 0 0,-1-1-1,1 1 1,1-1 0,-1 1 0,0-1-1,0 0 1,1 0 0,-1-1 0,1 1-1,-6-6 1,4 2 4,1 1-1,0 0 1,0-1-1,1 0 1,-1 0-1,1 0 1,1 0-1,-1-1 1,-2-10-1,0-10 7,1-1-1,1 1 1,1-1 0,2-30-1,0 55-26,2-29-23,2 0 0,1 1 0,1 0 0,2 0 0,1 0 1,1 1-1,2 0 0,1 1 0,1 0 0,23-34 0,-8 19 14,2 1 0,1 2 0,3 1 0,1 2 0,64-52 0,-88 79 67,1 1 1,0 1 0,0 1-1,1 0 1,20-9 0,-30 15-48,0 1 0,0 0 1,1-1-1,-1 2 1,0-1-1,0 0 0,1 1 1,-1 0-1,0 0 1,1 0-1,-1 0 0,0 1 1,0 0-1,1-1 1,-1 2-1,0-1 0,0 0 1,0 1-1,0 0 1,0 0-1,-1 0 1,1 0-1,0 1 0,-1-1 1,3 4-1,12 13-30,-2 2 0,-1-1 0,0 2 0,-2 0 0,0 1 0,-1 0 0,16 49 0,-2-10-295,-23-56 139,0 1-1,0-1 1,1 1-1,0-1 1,0 0-1,1 0 1,-1-1-1,8 8 1,-10-12 125,1 1 1,-1 0 0,0-1 0,1 0-1,-1 1 1,0-1 0,1 0 0,0 0 0,-1 0-1,1-1 1,-1 1 0,1-1 0,0 1-1,-1-1 1,1 0 0,0 0 0,0 0-1,-1 0 1,1-1 0,0 1 0,-1-1 0,1 1-1,0-1 1,-1 0 0,4-2 0,-1 0 110,0 0 0,0-1 0,0 1 0,-1-1 0,0 0 0,1-1 0,-2 1 1,1-1-1,0 1 0,-1-1 0,0 0 0,0 0 0,0-1 0,-1 1 0,0-1 1,0 1-1,0-1 0,1-11 0,2-7 335,-2 0 1,0 0-1,-2-31 1,-1 39-268,-1-1-1,0 1 1,-1 0 0,-1 0 0,-1 0 0,0 0 0,-1 1 0,-1 0 0,-11-22 0,12 28-132,0 1 0,0 0 0,-1 1 0,0-1 1,0 1-1,-1 0 0,0 1 0,0-1 0,0 1 0,-1 1 0,0 0 0,0 0 0,-1 0 0,1 1 0,-1 0 0,0 1 0,-16-4 0,13 4-274,1 1 0,-1 0-1,0 1 1,0 0 0,0 1 0,0 1-1,0 0 1,-17 3 0,21-2-381,0 1 1,0 0 0,0 0-1,0 0 1,0 1-1,1 0 1,-12 9 0,-36 35-7421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12.2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1 497 7395,'0'0'10600,"3"0"-9768,11-4-349,-1 0 0,1 0 0,-1-1 0,24-13 0,11-4-46,288-118 99,385-147-447,-701 278 105,-13 6-498,-10 2-1643,-69 33-5422,19-7 110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13.0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22 5603,'0'0'11749,"4"-21"-6968,-1 21-4711,0 1-1,-1-1 1,1 1 0,-1 0 0,1-1 0,-1 1 0,1 0 0,-1 1-1,0-1 1,1 0 0,-1 1 0,0-1 0,0 1 0,0 0-1,0 0 1,0-1 0,0 1 0,1 3 0,31 48 117,-16-24 1,42 61 205,-3 2 0,61 137 0,109 276-214,-193-435-188,-3 1-1,-4 1 1,28 112 0,-53-178 15,0 10 2591,18-28-8861,-6-13-4378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18.3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234 35 448,'-10'-11'15517,"13"6"-11575,3-7-3245,-6 12-638,1 0 1,-1 0 0,0-1 0,0 1 0,0 0-1,0 0 1,0 0 0,0-1 0,0 1 0,0 0 0,0 0-1,0 0 1,0 0 0,0-1 0,0 1 0,0 0-1,0 0 1,0 0 0,0-1 0,0 1 0,0 0-1,0 0 1,0 0 0,-1 0 0,1-1 0,0 1-1,0 0 1,0 0 0,0 0 0,0 0 0,0 0 0,-1 0-1,1-1 1,0 1 0,0 0 0,0 0 0,0 0-1,0 0 1,-1 0 0,1 0 0,0 0 0,0 0-1,0 0 1,-1 0 0,1 0 0,0 0 0,0 0-1,0 0 1,0 0 0,-1 0 0,1 0 0,0 0 0,-7 1-52,0 0 0,0 1 0,1-1 0,-1 2 1,0-1-1,1 1 0,0 0 0,0 0 1,0 1-1,0 0 0,0 0 0,1 0 0,-1 1 1,1-1-1,0 1 0,1 1 0,-9 10 0,-2 5 11,0 1-1,1 1 1,-15 32-1,22-38-19,0 0-1,1 0 1,1 1-1,0 0 1,1 0-1,2 0 1,-1 0-1,2 0 1,1 1-1,2 30 1,-1-45-1,-1-1 0,1 1 0,0 0 0,1 0 0,-1-1 0,1 1 0,-1-1 0,1 1 0,0-1 0,0 0 0,1 0 0,-1 0 0,1 0 0,-1 0 0,1 0 0,0-1 0,0 1 0,0-1 0,1 0 0,-1 0 0,0 0 0,1 0 0,-1-1 0,1 1 0,0-1 0,-1 0 0,1 0 0,5 0 0,12 3 5,0-2 1,0 0-1,0-2 1,21-1 0,-29 0-17,6 0-113,0-1 1,0-1-1,0 0 1,0-2 0,-1 0-1,20-9 1,-24 8-968,1-1-1,25-18 1,-31 19-587,0-1-1,-1 0 0,0-1 1,13-15-1,1-13-9684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19.4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 10 9604,'0'0'11088,"0"-7"-9912,0 4-1135,-1 7 207,-19 103 308,10-59-186,2-1 1,-3 63-1,9-65-435,0-14 120,1 0-1,6 50 1,-4-74-136,0-1 0,0 0-1,0 0 1,1 1 0,0-1 0,0 0 0,1 0 0,-1-1 0,1 1-1,1 0 1,-1-1 0,1 0 0,0 0 0,0 0 0,0 0-1,1-1 1,0 1 0,7 4 0,-4-5-82,-1-1 0,1 0 1,0 0-1,0-1 0,0 0 0,0 0 1,1-1-1,-1 0 0,0 0 0,1-1 1,-1-1-1,0 1 0,9-2 0,-2-1-78,0 0-1,-1 0 0,1-1 1,-1-1-1,0-1 1,18-9-1,-16 6 148,0-1-1,-1-1 1,0 0-1,0-1 1,-1 0-1,-1-2 1,0 1-1,-1-2 0,0 1 1,-2-2-1,19-31 1,-22 32 395,-1-1 0,-1 0 1,0 0-1,0 0 0,-2 0 0,0-1 0,-1 1 1,0-26-1,-2 40-183,0-1 0,0 1 0,0-1 0,0 1-1,-1-1 1,1 1 0,-1-1 0,0 1 0,1-1 0,-1 1 0,0 0 0,-1-1 0,1 1 0,0 0 0,-2-2 0,1 3-88,1 0 0,0 0 1,-1 0-1,1 0 0,0 1 1,-1-1-1,1 1 0,-1-1 1,1 1-1,-1 0 0,1-1 1,-1 1-1,1 0 0,-1 0 1,1 0-1,-1 0 0,1 0 1,-1 0-1,1 1 0,-1-1 1,1 0-1,-1 1 0,1-1 1,-1 1-1,1-1 0,0 1 1,-1 0-1,-1 1 0,-2 2-32,-1 0 0,1 0 0,0 1 0,1-1 0,-1 1 0,1 0 0,0 0 0,0 1 0,0-1 0,-4 11 0,-27 62 19,31-62-28,0 0 1,0 0-1,1 1 0,2-1 1,-1 1-1,2 18 0,0-35 3,0 1 0,0-1 0,1 1 0,-1-1 0,0 1 0,0 0-1,0-1 1,1 1 0,-1-1 0,0 1 0,1-1 0,-1 0 0,0 1 0,1-1-1,-1 1 1,1-1 0,-1 0 0,1 1 0,-1-1 0,0 0 0,1 1 0,-1-1-1,1 0 1,0 0 0,-1 1 0,1-1 0,-1 0 0,1 0 0,-1 0 0,1 0-1,-1 0 1,1 0 0,0 0 0,-1 0 0,1 0 0,-1 0 0,1 0-1,24-4-23,-16 0 40,-1-1 1,1 1-1,-1-1 1,0-1-1,-1 1 1,1-1-1,-1-1 1,0 1-1,-1-1 1,1-1-1,6-9 1,-1 0 2,-1 0 1,-1 0 0,0-1-1,9-25 1,-11 12 44,-8 36-153,-1 0 1,1 0-1,0 0 1,0-1-1,1 1 0,-1 0 1,1 0-1,0 0 1,1-1-1,2 8 1,-3-9 61,0-1 0,0 0 0,0 0 0,0 0 1,0 0-1,1 0 0,-1 0 0,1 0 1,0 0-1,-1 0 0,1-1 0,0 1 1,0-1-1,0 1 0,0-1 0,0 0 1,0 1-1,1-1 0,-1 0 0,0-1 1,0 1-1,1 0 0,-1-1 0,5 1 0,0-1 33,0 0 0,1 0 0,-1-1-1,1 0 1,-1-1 0,0 0 0,0 0-1,1 0 1,-2-1 0,1 0-1,0 0 1,0-1 0,-1 0 0,0 0-1,0 0 1,0-1 0,0 0 0,-1 0-1,0 0 1,0-1 0,7-10 0,-5 5-37,0 0 1,-1-1 0,0 0 0,-1 0 0,0 0 0,-1 0 0,-1-1 0,0 1 0,-1-1 0,0 0 0,1-23 0,-5 21-77,-3 26-66,-2 26-65,5 27-1228,3 1-1,15 101 1,-9-94 1332,-9-52 3955,13-36-3677,1 0 0,0 0-1,1 2 1,1-1 0,0 2 0,30-23 0,25-24-167,-59 49 43,1 0 0,-2 0 0,1-1 0,-2 0 0,1-1 0,-2 0 0,0 0-1,0 0 1,-1-1 0,-1 0 0,0 0 0,-1-1 0,0 1 0,-2-1 0,1 0 0,-1-19 0,9 318-1079,-10-278 1052,1 10 17,-1 1 0,0-1 0,-1 1 0,-1-1 0,-3 24 0,3-37 2,0 1 0,0-1 1,0 0-1,-1 1 0,1-1 0,-1 0 1,0 0-1,0 0 0,0 0 1,0 0-1,0 0 0,0 0 1,-1-1-1,0 1 0,1-1 1,-1 0-1,0 0 0,0 0 1,0 0-1,0 0 0,0-1 1,-1 1-1,1-1 0,-1 0 0,1 0 1,0 0-1,-1-1 0,0 1 1,1-1-1,-6 0 0,8 0-59,0 0 0,0 0 0,-1 0 0,1 0 0,0-1 0,0 1 0,0 0 0,0-1 0,0 1 0,0-1 0,0 1 0,0-1 0,0 0 0,0 1 0,1-1 0,-1 0 0,0 1 0,0-1 0,1 0 0,-1 0-1,0 0 1,1 0 0,-1 0 0,1 0 0,-1 0 0,1 0 0,-1 0 0,1 0 0,0 0 0,-1 0 0,1 0 0,0 0 0,0 0 0,0 0 0,0-1 0,0 1 0,0 0 0,0-2 0,1-2-698,-1-1 0,1 1 0,-1-1 1,2 1-1,-1 0 0,0-1 0,4-7 0,22-25-5071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19.7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4978,'0'0'9525,"81"123"-9525,-81-97-16,0-2-769,0-12-2160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20.1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43 126 10069,'0'0'7021,"16"-1"-5564,-8 1-1246,1 0 0,0-1 1,1 1 0,-1-2-1,0 1 1,13-5 0,-19 5-108,-1 0 1,1 0 0,-1 0 0,1 0 0,-1 0-1,1-1 1,-1 1 0,0-1 0,0 0 0,1 0 0,-1 0-1,0 0 1,-1 0 0,1 0 0,0 0 0,-1-1-1,1 1 1,-1-1 0,0 1 0,0-1 0,0 1 0,0-1-1,0 0 1,0 1 0,-1-1 0,1 0 0,-1-3 0,0 4-60,1 0 1,-1 0-1,0 0 1,0 0 0,0 0-1,0 0 1,0 0-1,-1 0 1,1 0 0,-1 0-1,1 1 1,-1-1 0,0 0-1,1 0 1,-1 0-1,0 1 1,0-1 0,0 0-1,0 1 1,-1-1-1,1 1 1,0-1 0,-1 1-1,-1-2 1,-2 1-46,1 1 1,0-1-1,-1 1 1,1 0-1,-1 0 0,1 1 1,-1-1-1,0 1 1,-6 1-1,6-1-74,1 0 0,0 0 0,0 1 0,0-1 0,0 1 0,0 0 0,0 0 0,1 1 0,-1-1 0,0 1 0,1 0 0,-1 0 0,1 0 0,-1 0 0,1 1 0,0 0 0,0-1 0,0 1 0,0 0 0,1 0 0,-5 7 0,2-2-753,1 0 1,0 0 0,1 1 0,0-1 0,0 1 0,1 0 0,0 0-1,1-1 1,-1 12 0,0 40-11470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20.6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320 16 9556,'0'0'10109,"0"-4"-9325,-1-7-308,-3 11-167,-9 21-18,-10 44 226,9-4-151,3 0-1,2 1 1,3 1 0,3 64-1,-12 110-63,11-204-307,-1-1 1,-3 0-1,0 0 1,-2-1-1,-15 33 0,18-48-284,-1-1 0,-1 0 0,-19 25 0,25-36-152,0 0 0,-1 0 0,1-1 0,-1 1 0,0-1 0,0 0 0,0 0 0,0 0-1,-1-1 1,1 1 0,-1-1 0,0 0 0,1 0 0,-1-1 0,0 1 0,-9 1 0,12-4 277,1 1 0,0 0 1,0 0-1,0 0 0,0-1 0,-1 1 1,1-1-1,0 1 0,0-1 0,0 1 1,0-1-1,0 0 0,0 1 1,0-1-1,0 0 0,0 0 0,1 0 1,-1 1-1,0-1 0,0 0 0,1 0 1,-1 0-1,1 0 0,-1-1 1,1 1-1,-1 0 0,1 0 0,-1 0 1,1 0-1,0 0 0,0-1 0,0 1 1,0-2-1,-2-50-157,2 38 238,1-8 593,2 0 1,0 1-1,1-1 0,2 1 1,0-1-1,1 2 0,1-1 1,15-26-1,-7 17 776,1 1-1,2 1 1,1 0-1,46-49 1,-51 63-1024,1 1 1,-1 1-1,2 0 0,0 1 0,0 1 0,38-17 1,-42 22-233,0 1 1,0 1 0,1 0-1,-1 1 1,1 0 0,0 2-1,0-1 1,0 1 0,0 1-1,1 1 1,14 2 0,-26-2-28,-1 0 0,1 0 1,0 1-1,-1-1 1,1 1-1,-1 0 0,0 0 1,1-1-1,-1 2 0,0-1 1,0 0-1,0 0 0,0 1 1,-1-1-1,1 1 0,-1-1 1,1 1-1,-1 0 1,0-1-1,0 1 0,0 0 1,0 0-1,-1 0 0,1 0 1,-1 0-1,0 0 0,0 0 1,0 5-1,0 0-12,1 0 0,-1 0-1,-1 0 1,0 0 0,0 0 0,-1-1 0,1 1-1,-2 0 1,-5 13 0,-21 17-1281,2-23-2692,10-14-2354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7.3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0 211 4290,'0'0'13940,"26"7"-12492,-1-1-1097,0-1-1,37 3 0,-59-8-287,1 0-1,0 0 0,0-1 0,0 1 0,0-1 0,0 0 1,-1 0-1,1-1 0,0 1 0,-1-1 0,1 0 0,-1 0 0,1 0 1,-1 0-1,0 0 0,0-1 0,0 0 0,0 1 0,-1-1 1,1 0-1,-1-1 0,1 1 0,-1 0 0,0-1 0,-1 1 0,1-1 1,2-5-1,0-3 261,-1 0 1,0 0-1,-1-1 1,0 1-1,0-1 1,-1-16-1,-1 26-281,0 0 1,0 0-1,-1 0 0,1 1 1,0-1-1,-1 0 0,0 0 1,0 1-1,1-1 0,-2 0 1,1 1-1,0-1 0,0 1 0,-1 0 1,1-1-1,-1 1 0,0 0 1,0 0-1,0 0 0,0 0 1,0 0-1,0 0 0,-1 1 1,-2-2-1,1 1-57,0 0 0,0 1 0,0 0 0,0 0 0,0 0 0,0 0 0,-1 1 1,1 0-1,0 0 0,-1 0 0,1 0 0,0 1 0,0-1 0,0 1 0,-8 3 0,7-2-93,0 0 0,0 1-1,0 0 1,1 0 0,-1 0 0,1 0 0,-1 1 0,1 0-1,0-1 1,1 2 0,-1-1 0,1 0 0,0 1-1,0-1 1,0 1 0,0 0 0,1 0 0,0 0 0,0 1-1,0-1 1,1 0 0,-1 6 0,-2 7-750,1 0 0,2 1 0,-1-1 0,2 0 0,3 29 1,-2-34-408,1 0 0,1 0 1,0-1-1,7 17 1,30 48-8874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21.1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 4114,'0'0'17048,"0"-19"-16824,5 36-10165,7-2-800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22.8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57 158 5090,'0'0'11731,"10"-1"-6683,40-4-4910,-46 5-159,0 0-1,-1-1 1,1 1-1,0-1 1,0 0-1,0 0 1,0-1-1,-1 1 1,1-1-1,-1 0 1,1 0-1,-1 0 1,0 0-1,1 0 1,-1-1-1,0 0 1,-1 1-1,1-1 1,0 0 0,-1-1-1,0 1 1,0 0-1,0-1 1,0 1-1,0-1 1,0 1-1,-1-1 1,0 0-1,0 0 1,0 0-1,0 1 1,-1-1-1,1 0 1,-1-5-1,-1 8 8,1-1-1,-1 1 1,0 0-1,1-1 1,-1 1-1,0 0 1,0 0-1,0-1 1,0 1-1,0 0 1,0 0-1,0 0 1,0 0-1,0 0 1,0 1 0,-1-1-1,1 0 1,0 0-1,-1 1 1,1-1-1,0 1 1,-1-1-1,1 1 1,-1 0-1,1 0 1,-1-1-1,1 1 1,-1 0-1,1 0 1,-3 1-1,-4-2 15,0 1 0,0 0-1,0 1 1,0 0 0,-8 2-1,10-1-11,1 0-1,-1 1 0,1 0 1,0 0-1,0 1 1,0-1-1,1 1 1,-1 0-1,1 1 0,0-1 1,0 1-1,1-1 1,-1 1-1,1 0 0,0 1 1,0-1-1,1 0 1,-4 10-1,0 1 6,1 0 0,0 1 1,1-1-1,1 1 0,-1 24 0,3-26 1,0 5-99,0 1-1,4 34 0,-3-53 54,1-1-1,-1 0 0,0 1 1,1-1-1,-1 0 0,1 0 1,-1 0-1,1 1 0,0-1 1,-1 0-1,1 0 0,0 0 1,0 0-1,0 0 1,0 0-1,0 0 0,0 0 1,0 0-1,0-1 0,0 1 1,1 0-1,1 0 0,0 0-23,1 0 0,-1 0 0,1 0 0,0-1 0,-1 1 0,1-1 0,0 0 0,5 0 0,-1-1-46,0 0 1,0-1-1,-1 1 0,1-1 1,0-1-1,-1 0 1,12-5-1,0-6-150,-1 0 0,-1-1 0,17-18 0,-22 20 558,0 0 0,1 2 0,0-1-1,1 2 1,0 0 0,30-15 0,-41 23-276,0 2 1,0-1-1,0 0 1,0 1-1,0-1 1,0 1-1,1 0 1,-1 0-1,0 0 1,0 0-1,0 1 1,1 0-1,-1-1 1,0 1-1,0 0 1,0 0-1,0 1 1,0-1-1,-1 0 1,1 1-1,0 0 1,-1 0-1,1 0 1,3 3-1,5 6-67,-1 0-1,0 1 0,16 22 0,-20-25 29,-1-1-341,1 0-1,-2 0 0,1 1 0,-1-1 0,-1 1 0,1 0 1,-2 0-1,1 0 0,-1 0 0,0 1 0,-1-1 0,0 16 0,-2-25 357,0 0-1,-1-1 0,1 1 0,0 0 0,0-1 0,0 1 0,0-1 0,0 1 0,0-1 0,0 0 0,0 1 0,0-1 0,0 0 0,0 0 0,1 0 0,-1 0 0,-1-1 0,-3-6 217,2-1 0,-1 1 0,1-1 0,0 1 0,0-1 0,1 0 0,1 0 0,-2-10 0,1-78 2619,2 69-2354,0 16-268,1 0 0,1 0 0,0 0 0,0 0 0,1 0 0,0 1 0,1 0 0,1-1 0,6-11-1,-9 18-207,1 1-1,-1-1 0,1 1 0,0 0 0,1 0 0,-1 0 0,1 0 0,0 0 0,0 1 0,0-1 0,0 1 0,0 0 0,1 1 0,-1-1 0,1 1 0,0 0 0,0 0 0,0 0 0,0 1 0,0-1 0,0 1 0,0 0 0,6 0 0,-10 1-75,-1 0-1,1 0 0,-1 0 0,1 0 0,-1 0 0,1 0 0,-1 0 1,0 0-1,1 1 0,-1-1 0,1 0 0,-1 0 0,1 0 0,-1 0 0,0 1 1,1-1-1,-1 0 0,1 0 0,-1 1 0,0-1 0,1 0 0,-1 0 1,0 1-1,0-1 0,1 0 0,-1 1 0,0-1 0,0 1 0,1-1 0,-1 0 1,0 1-1,0-1 0,0 1 0,0-1 0,0 0 0,1 1 0,-1-1 1,0 1-1,0-1 0,0 1 0,0-1 0,0 1 0,0-1 0,-1 0 0,1 1 1,0-1-1,0 1 0,0 0 0,0 3-727,0 18-4304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24.1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47 8820,'0'0'9098,"-1"-10"-8266,0 0-1318,-1-17 3453,1 50-977,-11 406-1632,11-418-770,0 1 1,0-1 0,-1 0-1,-4 11 1,5-17-203,-1 0-1,0 0 1,0-1-1,-1 1 1,1-1 0,-7 7-1,-9 6-4825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24.6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2 295 11157,'0'0'2516,"7"-25"504,23-80-944,-26 95-1805,0 0-1,0 0 1,0 1 0,1 0 0,1 0 0,0 0 0,0 0 0,1 1 0,0 0 0,0 1 0,15-13 0,-14 14-229,0 1 1,1 0 0,0 0 0,0 0-1,0 1 1,0 1 0,1-1 0,-1 2-1,1-1 1,0 1 0,0 1 0,0 0-1,0 0 1,0 1 0,0 0 0,19 4-1,-26-3-36,-1 0 0,1 0-1,-1 0 1,1 1 0,-1-1-1,0 1 1,0-1-1,0 1 1,0 0 0,0 0-1,0 0 1,0 0 0,0 0-1,-1 1 1,1-1 0,-1 0-1,0 1 1,0-1-1,0 1 1,0-1 0,0 1-1,0 0 1,-1-1 0,1 1-1,-1 0 1,0 0 0,0 3-1,1 7-7,0-1 0,-1 1-1,-1-1 1,0 0 0,-3 13-1,1-14-2,-1-1 0,0 1-1,0-1 1,-1 0-1,-1-1 1,0 1-1,0-1 1,0 0-1,-1-1 1,-1 1 0,-11 9-1,-13 11-102,-53 35 1,75-57 67,-11 8-77,6-3-117,-1-1 0,0-1-1,-1 0 1,-19 8 0,35-18 260,1-1 0,-1 1 1,0 0-1,1-1 1,-1 1-1,1 0 0,-1-1 1,0 1-1,1-1 0,-1 1 1,1-1-1,-1 1 0,1-1 1,0 0-1,-1 1 1,1-1-1,-1 1 0,1-1 1,0 0-1,0 1 0,-1-1 1,1 0-1,0 1 0,0-1 1,0 0-1,0 0 0,0 1 1,0-1-1,0 0 1,0 0-1,0 1 0,0-1 1,0 0-1,0 1 0,0-1 1,1 0-1,-1 1 0,0-1 1,0 0-1,1 1 1,-1-1-1,1 0 0,-1 1 1,1-1-1,-1 1 0,1-1 1,-1 1-1,1-1 0,-1 1 1,1-1-1,-1 1 0,1-1 1,0 1-1,-1 0 1,1 0-1,0-1 0,-1 1 1,1 0-1,0 0 0,-1 0 1,1-1-1,0 1 0,0 0 1,-1 0-1,1 0 1,1 1-1,2 0-12,0 0 0,-1 0 0,1 0 0,0 1 0,-1 0-1,0 0 1,1 0 0,-1 0 0,0 0 0,0 1 0,0-1 0,0 1 0,3 5 0,40 48 62,-33-38-38,42 62 105,-38-54-1124,0 0-1,43 46 1,-29-49-3154,-8-15-1604,-1-7-2766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25.6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1 167 13254,'0'0'9170,"3"-2"-8954,6-1-219,1 0 1,-1 1 0,1 0 0,0 0-1,-1 1 1,1 0 0,0 1 0,0 0-1,18 3 1,45-3 169,-63-1-147,0-1 1,0-1 0,0 0-1,-1 0 1,1-1-1,-1 0 1,14-9 0,-19 11-28,-1 0 0,0 0 0,0 0 0,-1 0 0,1 0 0,0-1 0,-1 1 0,1-1 0,-1 0 0,0 1 1,0-1-1,0 0 0,0-1 0,-1 1 0,1 0 0,-1 0 0,1-1 0,-1 1 0,-1 0 0,1-1 0,0 1 0,-1-1 1,1 0-1,-1-6 0,-1 8-8,0 0 1,0 0-1,-1 0 1,1 0-1,0 0 1,-1 1-1,1-1 1,-1 0-1,1 1 1,-1-1-1,0 1 1,0-1-1,0 1 1,0 0 0,0 0-1,0-1 1,0 2-1,0-1 1,0 0-1,0 0 1,-1 1-1,1-1 1,0 1-1,-3-1 1,-60-6-113,64 7 125,-7-1-17,-1 1 1,0 0-1,1 0 0,-1 1 1,1 0-1,-1 1 1,1 0-1,0 0 0,-1 1 1,1 0-1,-10 5 1,14-5 3,-1 0 1,1 1 0,-1-1 0,1 1-1,1 0 1,-1 0 0,0 1 0,1-1 0,0 1-1,0 0 1,0-1 0,1 1 0,-1 0-1,1 1 1,0-1 0,1 0 0,-1 1 0,0 9-1,0-6-2,0 1-1,1-1 0,0 1 1,1-1-1,0 1 0,1-1 1,0 1-1,0-1 0,1 1 0,0-1 1,0 0-1,1 0 0,1 0 1,-1 0-1,1-1 0,1 1 1,0-1-1,0 0 0,1-1 1,-1 1-1,2-1 0,-1 0 1,1 0-1,0-1 0,0 0 1,1 0-1,0-1 0,0 0 0,0 0 1,1-1-1,-1 0 0,1 0 1,0-1-1,13 3 0,-6-3-31,-1-1 0,1 0-1,0-1 1,-1-1-1,1 0 1,0-1-1,-1-1 1,1 0 0,-1-1-1,1-1 1,-1 0-1,0-1 1,-1-1 0,1 0-1,-1-1 1,-1-1-1,1 0 1,-1-1-1,0 0 1,-1-1 0,0 0-1,14-17 1,-22 23 78,-1 0 1,1 0-1,0-1 0,-1 1 1,0-1-1,0 0 0,0 0 1,-1 0-1,0-1 0,0 1 1,0 0-1,0-1 0,-1 1 1,0-1-1,0 0 0,-1 1 1,1-1-1,-1 0 0,-1 0 1,-1-10-1,1 14-9,0 0-1,0 1 0,0-1 1,0 1-1,-1-1 1,1 1-1,-1-1 1,1 1-1,-1 0 0,1 0 1,-1 0-1,0 0 1,0 0-1,1 0 1,-1 0-1,0 1 1,0-1-1,0 0 0,0 1 1,0 0-1,0-1 1,-3 1-1,-53-1-54,44 1 2,11 0 14,1 0 1,-1 0-1,0 0 1,0 0-1,0 1 0,0-1 1,0 1-1,0 0 1,0 0-1,1 0 1,-1 0-1,0 0 0,1 1 1,-1-1-1,1 1 1,0 0-1,-1-1 1,1 1-1,0 0 0,0 0 1,0 1-1,0-1 1,-2 3-1,2 1-195,-1-1 1,1 1-1,0 0 0,1 0 1,-1 0-1,1 0 1,0 0-1,1 0 0,-1 0 1,1 6-1,1-10 72,-1-1-1,0 0 1,1 0 0,-1 0-1,1 0 1,-1 1-1,1-1 1,0 0 0,-1 0-1,1 0 1,0 0 0,0 0-1,0 0 1,-1-1 0,1 1-1,0 0 1,0 0-1,0-1 1,0 1 0,1 0-1,-1-1 1,0 1 0,0-1-1,0 1 1,0-1-1,1 0 1,-1 0 0,0 1-1,0-1 1,1 0 0,1 0-1,49 1-1668,-39-1 1599,-7 0 305,0 0 1,0-1-1,0 0 1,0 0-1,0 0 1,-1-1-1,1 0 1,0 0-1,-1-1 1,1 1-1,-1-1 0,0 0 1,0-1-1,0 1 1,0-1-1,-1 0 1,0 0-1,8-8 1,9-8 3402,-21 19-3444,1 1 0,-1 0 1,0 0-1,1 0 0,-1 0 0,1-1 1,-1 1-1,0 0 0,1 0 1,-1 0-1,1 0 0,-1 0 0,1 0 1,-1 0-1,0 0 0,1 0 0,-1 1 1,1-1-1,-1 0 0,0 0 1,1 0-1,-1 0 0,1 1 0,-1-1 1,0 0-1,1 0 0,-1 1 0,0-1 1,1 0-1,-1 0 0,0 1 1,0-1-1,1 0 0,-1 1 0,0-1 1,0 0-1,0 1 0,1-1 1,-1 1-1,0-1 0,0 0 0,0 1 1,0-1-1,0 1 0,0-1 0,0 1 1,0-1-1,0 0 0,0 2 1,7 27-467,-7-26 591,26 214 199,-14-100 480,-3-15-737,-6 138 0,-4-225-458,0 1 1,-1 0 0,-1-1-1,-1 1 1,0-1 0,-1 0-1,-6 15 1,9-26 107,0 0 0,-1 0 1,1 0-1,-1 0 1,0 0-1,0-1 0,0 1 1,0-1-1,0 0 0,-1 0 1,0 0-1,-6 4 0,7-6 158,0 0 0,-1 0 0,1 0 0,0 0 0,-1-1 0,1 1 0,0-1 0,-1 0 0,1 0 0,-1 0 0,1 0 0,-1-1 0,1 1 0,0-1 0,-1 0 0,1 0 0,0 0 0,0 0 0,-5-3 0,5 2 147,-1 0 0,1-1 0,0 1 0,0-1 0,0 0 0,0 0 0,1 0 0,-1 0 0,1 0 0,-1-1 0,1 1 0,0-1 0,1 1 0,-1-1 0,1 0 0,-1 0 0,0-5 0,-3-10 618,2 0-1,-2-25 1,4 41-655,-3-52 556,1-1 0,3 0 0,10-77 0,-5 100-390,2 1-1,1-1 1,1 1-1,2 1 0,1 0 1,1 0-1,19-29 0,-24 47 62,0 0-1,1 0 1,0 1-1,1 1 0,1-1 1,0 2-1,0-1 1,23-14-1,-25 19-493,2 0 0,-1 1 0,1 0 0,16-5 0,-15 7-1608,-1 1 1,1 0 0,0 0-1,18 1 1,-48 1-6935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27.0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0 265 13686,'0'0'9493,"7"-1"-8957,-2 0-510,0 0 0,0 1 0,0 0 0,1 0 0,-1 1 0,0-1 0,0 1 0,0 0 0,0 1 0,0-1 0,0 1 0,0 0 0,0 0 0,7 5 0,-4-2-3,-1 1 0,0 0-1,0 0 1,0 0 0,-1 1 0,0 0 0,0 0 0,5 10 0,-4-6-85,-1 0 0,0 1 0,0 0 0,-1 0 0,-1 0 0,0 1 0,-1-1 0,0 1-1,-1 0 1,-1 0 0,0 0 0,-1 23 0,-1-32-26,-1-1 0,1 1 0,-1-1 0,1 1 0,-1-1-1,0 0 1,-1 0 0,1 0 0,0 0 0,-1-1 0,0 1 0,1 0 0,-1-1-1,0 0 1,0 0 0,-1 0 0,1 0 0,0 0 0,-1-1 0,1 1 0,-1-1 0,1 0-1,-1 0 1,0 0 0,1-1 0,-1 1 0,0-1 0,1 0 0,-1 0 0,0 0-1,0-1 1,1 1 0,-1-1 0,-4-1 0,7 1 83,-1-1 1,1 1-1,0-1 1,0 1-1,0-1 1,0 0-1,0 0 1,0 1-1,0-1 1,1 0-1,-1 0 1,0 0-1,1 0 0,0 0 1,-1 0-1,1 0 1,0 0-1,0 0 1,0 0-1,0 0 1,1-3-1,-1-3-15,-1-3 14,1-1-1,0 1 1,1-1 0,0 1-1,1 0 1,0-1 0,1 1 0,0 0-1,1 0 1,0 0 0,1 1-1,0-1 1,0 1 0,1 0-1,1 1 1,-1-1 0,1 1-1,1 1 1,0-1 0,0 1 0,11-8-1,-5 7 104,1 0-1,0 1 1,0 1 0,0 0-1,1 1 1,0 1-1,0 0 1,0 1 0,1 1-1,33-3 1,-33 5-31,1-1 1,-1-1-1,0 0 0,0-1 1,-1-1-1,1-1 0,-1-1 1,0 0-1,26-16 0,-40 21-71,1 0-1,0 0 1,-1-1-1,1 1 1,-1-1-1,0 0 1,0 0-1,0 0 1,0 0-1,0 0 1,0 0-1,-1 0 0,0-1 1,0 1-1,1-4 1,-2 5 3,0 1-1,0 0 1,0-1 0,0 1 0,0 0 0,0-1-1,-1 1 1,1 0 0,0-1 0,-1 1 0,1 0-1,-1 0 1,0-1 0,1 1 0,-1 0 0,0 0-1,0 0 1,0 0 0,0 0 0,0 0 0,0 0-1,0 0 1,0 0 0,0 1 0,0-1 0,0 0-1,0 1 1,-1-1 0,1 1 0,0-1 0,0 1-1,-1-1 1,1 1 0,0 0 0,-1 0 0,1 0-1,-1 0 1,1 0 0,0 0 0,-3 0 0,0 0 2,1 0 1,0 0 0,-1 0 0,1 1 0,-1-1-1,1 1 1,0 0 0,0 0 0,-1 0-1,1 0 1,0 1 0,0-1 0,0 1 0,0 0-1,1 0 1,-1 0 0,0 0 0,1 0-1,-1 0 1,1 1 0,0-1 0,0 1 0,0 0-1,0 0 1,0 0 0,0-1 0,1 2-1,0-1 1,-1 0 0,1 0 0,0 0 0,0 6-1,-3 11 7,1 0-1,0 0 0,2 1 1,1 26-1,1-27 35,-1-15-39,0 0-1,0 0 1,1-1-1,0 1 1,0 0-1,0-1 1,0 1-1,1-1 1,0 1 0,0-1-1,0 0 1,0 0-1,1 0 1,-1 0-1,1 0 1,0 0-1,0-1 1,1 1-1,-1-1 1,1 0-1,0 0 1,0 0-1,0-1 1,0 1-1,0-1 1,0 0-1,1 0 1,-1 0-1,1-1 1,-1 0-1,1 0 1,5 1 0,0-1-11,-1 1 0,1-2 0,-1 1 0,1-2 1,0 1-1,-1-1 0,1-1 0,-1 1 0,1-2 0,-1 1 1,0-1-1,0-1 0,0 0 0,0 0 0,11-8 1,-10 5-5,-1 0 0,-1-1 1,1 0-1,-1-1 0,-1 1 1,0-2-1,0 1 0,0-1 1,-1 0-1,-1 0 0,0-1 1,6-15-1,-7 10 0,1 0 0,-2 0 0,0 0 0,-1 0-1,-1-1 1,0 1 0,-1 0 0,-4-23 0,-4 10-88,7 28 93,1 0 1,0-1 0,-1 1-1,1 0 1,-1 0 0,0 0 0,1 0-1,-1 0 1,0 0 0,0 0-1,1 0 1,-1 0 0,0 0 0,0 1-1,0-1 1,0 0 0,0 1-1,0-1 1,0 0 0,0 1 0,-2-1-1,3 13-507,3 36-423,2 0-1,2 0 1,15 51-1,-11-51 50,-1 0-1,-3 0 0,2 55 1,-16-73 4312,15-46-3152,2-1 1,0 2 0,0-1-1,2 2 1,0-1 0,0 2-1,26-23 1,6-8 20,74-93 489,-102 115-523,-1 0 0,-1-1 1,-1 0-1,17-43 1,-27 58-190,0-1 0,-1 0 1,0 0-1,-1 0 1,0 0-1,-1 0 0,0-16 1,-9 62-447,1-10 81,-3 63 59,-1 173 0,11-153 282,1-107-20,-6 48 467,6-49-473,-1-1 1,1 0-1,0 1 0,-1-1 0,1 1 0,-1-1 0,0 0 0,1 0 0,-1 1 1,0-1-1,0 0 0,0 0 0,0 0 0,0 0 0,0 0 0,0 0 0,0 0 1,0 0-1,-1 0 0,1 0 0,0-1 0,0 1 0,-1-1 0,1 1 0,-1-1 0,1 1 1,0-1-1,-1 0 0,-2 1 0,2-2-27,0 1 1,0-1-1,1 0 1,-1 1-1,0-1 1,1 0-1,-1 0 1,0 0-1,1 0 0,-1-1 1,1 1-1,0 0 1,-1 0-1,1-1 1,0 1-1,0-1 1,0 1-1,0-1 1,0 0-1,0 1 0,0-1 1,1 0-1,-1 0 1,1 0-1,-1 1 1,1-1-1,0 0 1,-1 0-1,1-3 1,-4-61-2840,4 64 2596,1-43-4245,7 3-2459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27.5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164 180 13062,'0'0'10938,"-13"-2"-10839,5 1-93,5 0-6,0 1 1,-1-1 0,1 1 0,-1-1-1,1 1 1,0 0 0,-1 0 0,1 1-1,-1-1 1,1 1 0,-1-1 0,1 1-1,0 0 1,0 1 0,-1-1-1,1 0 1,0 1 0,0 0 0,0 0-1,0 0 1,1 0 0,-1 0 0,1 0-1,-4 5 1,-2 3-10,1 1-1,0 1 1,1-1 0,0 1-1,1 0 1,0 1 0,1-1-1,1 1 1,0 0 0,0 0-1,2 0 1,-1 0 0,2 18-1,0-30 0,0 0 0,0 0 0,0 1 0,0-1 0,0 0 0,0 0 0,1 0 0,-1 0 0,0 1 0,1-1 0,-1 0-1,1 0 1,0 0 0,-1 0 0,1 0 0,0 0 0,-1 0 0,1 0 0,0-1 0,0 1 0,0 0 0,0 0 0,0-1 0,0 1 0,0 0-1,2 0 1,1 0-33,-1 0-1,1 0 0,0 0 1,-1-1-1,1 1 0,0-1 0,-1 0 1,1 0-1,4-1 0,3-1-53,0 1-1,-1-2 1,1 0-1,-1 0 1,18-9-1,45-39 241,9-6 135,-75 53-264,0 0 1,0 1-1,0 0 0,1 0 0,-1 0 0,1 1 1,0 0-1,0 1 0,14-1 0,-20 2-28,0 1-1,0-1 0,0 1 1,0-1-1,0 1 0,0 0 1,0 0-1,0 0 0,0 0 1,-1 0-1,1 0 0,0 1 1,-1-1-1,1 1 0,-1-1 1,1 1-1,-1-1 0,0 1 1,0 0-1,0 0 0,1-1 1,-2 1-1,1 0 0,0 0 1,0 0-1,-1 0 0,1 0 1,-1 0-1,1 1 0,-1-1 1,0 3-1,2 12-536,0 0 1,-2 32 0,0-33-72,-1-14 1139,0-6 11,-4-15 495,-2-30 401,6 20-818,2-1-1,1 0 1,11-53 0,-10 68-567,2 0 0,0 0-1,1 0 1,0 0 0,1 1 0,0 0-1,2 0 1,18-23 0,-10 22-75,-5 15-1844,-11 2 1504,0 0-1,0 0 1,0 0-1,0 0 1,-1 0-1,1 0 1,-1 0-1,1 0 1,-1 1-1,1-1 1,-1 0-1,0 0 1,0 0-1,-1 3 0,1 38-6420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30.0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83 7027,'2'1'14879,"19"2"-14754,245-18 1058,-50 0-1122,361 11 180,174-7-266,-16-22-2970,-489 27-1391,-1 4-3456,-202 2 2599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30.6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1 224 1857,'0'0'15209,"13"0"-12151,636-52 196,-312 14-2221,569-7-1366,-21 1-220,-870 43 389,233-28-3436,-248 29 3479,0 0 0,0 0 0,1 0 0,-1 0 0,0 0 1,1 0-1,-1 0 0,0 0 0,1 0 0,-1 0 0,0 0 0,1 0 0,-1 0 0,0 0 0,1-1 0,-1 1 0,0 0 0,0 0 0,1 0 1,-1-1-1,0 1 0,0 0 0,1 0 0,-1 0 0,0-1 0,0 1 0,0 0 0,1-1 0,-1 1 0,0 0 0,0 0 0,0-1 1,0 1-1,0 0 0,0-1 0,0 1 0,0 0 0,0-1 0,0 1 0,0 0 0,0-1 0,0 1 0,0-7-3955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4:31.0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0 171 6883,'0'0'6478,"24"0"-4120,304-11 1841,759-48-2157,-1048 58-2043,-7-1 55,250-16 488,-234 13 176,0-3 0,0-2 0,76-27 1,-86 18 161,-38 19-1043,-1 4-2489,-13 16-1702,-24 5-3356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8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240 326 2049,'0'0'13502,"-26"-3"-10703,4 1-2295,0 1 0,-40 3 0,58-1-467,0 1 0,0-1 0,0 1 0,0 0 0,0 0 0,0 1 0,0-1 0,1 1 0,-1 0 0,1 0 0,0 0 0,0 0 0,0 1 0,0-1 0,0 1 0,1 0 0,-1 0-1,1-1 1,0 2 0,1-1 0,-1 0 0,1 0 0,-1 0 0,0 8 0,-2-1 37,-3 11 14,1-1 0,1 1 0,0 1-1,2-1 1,1 0 0,0 44 0,3-55-80,0 1-1,0-1 1,1 0 0,0 1 0,1-1 0,0 0 0,1 0 0,0-1 0,1 1 0,0-1 0,1 0 0,0-1 0,0 1 0,1-1 0,10 11 0,-3-8-55,1 0 0,1-2 1,-1 1-1,2-2 0,-1 0 0,1-1 1,1-1-1,-1 0 0,1-2 0,0 0 1,1-1-1,-1 0 0,1-2 0,0 0 0,-1-1 1,1-1-1,21-3 0,-23 2 16,-1-1-1,1-1 1,-1 0 0,0-1-1,0-1 1,0-1-1,-1 0 1,1-1-1,-1 0 1,-1-2 0,0 1-1,0-2 1,0 0-1,-2 0 1,1-1 0,-1-1-1,-1 0 1,0-1-1,13-20 1,-19 26 111,-1-1-1,0-1 1,0 1-1,-1-1 1,0 0 0,0 1-1,-1-1 1,0 0-1,-1 0 1,0-1 0,0 1-1,-1 0 1,0 0 0,-1 0-1,0-1 1,-4-15-1,3 19 41,0 0 0,0-1 0,-1 1 0,0 1 0,0-1 0,-1 0 0,0 1 0,0 0 0,0-1-1,0 2 1,-1-1 0,0 0 0,0 1 0,0 0 0,0 0 0,-1 1 0,0-1 0,1 1 0,-1 0 0,0 1-1,-1 0 1,1 0 0,-9-2 0,9 2-71,-1 1 1,0 0-1,0 0 0,0 0 0,1 1 0,-1 0 1,0 0-1,0 1 0,0 0 0,0 0 0,0 0 1,-7 4-1,11-4-57,-1 1 0,1 0 0,0 1 0,-1-1 1,1 0-1,0 1 0,1 0 0,-1-1 0,0 1 0,1 0 0,0 1 1,0-1-1,-1 0 0,2 1 0,-1-1 0,0 1 0,1-1 0,0 1 0,0 0 1,0 0-1,0-1 0,0 6 0,0-6-37,0-1 0,1 1 0,-1-1 1,1 1-1,0-1 0,0 1 0,0-1 0,0 1 0,0-1 0,0 1 0,1-1 0,-1 1 1,1-1-1,0 1 0,-1-1 0,1 1 0,0-1 0,0 0 0,1 0 0,-1 1 0,1-1 1,-1 0-1,1 0 0,3 3 0,0-3-78,0 1 0,0-2 0,0 1 1,0 0-1,1-1 0,-1 0 0,0 0 0,1-1 1,-1 1-1,1-1 0,5-1 0,2 1 88,-1 0 1,1-1-1,-1-1 0,1 0 0,-1-1 0,1 0 0,-1-1 1,0 0-1,-1-1 0,1 0 0,-1-1 0,0 0 0,0-1 1,-1 0-1,0-1 0,0 0 0,-1-1 0,13-13 1,-8 47 367,-5-5-392,1 0 0,1-1 1,0-1-1,2 0 0,24 29 0,-29-39-23,0 0 0,0-1 0,1 0 0,0 0 0,0-1 0,0 0 0,1 0 0,0-1-1,0-1 1,0 0 0,1 0 0,0-1 0,14 3 0,-14-4-313,-1-1-1,0 0 1,1-1 0,-1 0 0,0 0-1,1-1 1,-1-1 0,17-4 0,-21 4 249,-1 0 0,0 0 0,-1-1 1,1 1-1,0-1 0,-1-1 1,1 1-1,-1 0 0,0-1 1,0 0-1,-1 0 0,1 0 1,-1-1-1,0 1 0,0-1 1,0 1-1,-1-1 0,3-6 0,1-8 124,-1 0 1,-1 0-1,0 0 0,-2 0 0,0-1 0,-1 1 0,-3-34 0,2 9 93,-2-22 313,-3 0-1,-14-71 0,-24-37 5737,42 204-3413,-1 31-3045,8 176 358,-5 163-64,-1-387 26,0-1-1,-2 0 0,1 1 1,-2-1-1,0 0 0,0 0 1,-1 0-1,0 0 0,-9 16 1,13-28 19,0 0 0,0 0 0,0 0 1,0 0-1,-1 1 0,1-1 0,0 0 0,0 0 1,0 0-1,0 0 0,0 1 0,0-1 1,0 0-1,0 0 0,-1 0 0,1 0 0,0 0 1,0 1-1,0-1 0,0 0 0,-1 0 0,1 0 1,0 0-1,0 0 0,0 0 0,0 0 1,-1 0-1,1 0 0,0 0 0,0 0 0,0 0 1,-1 0-1,1 0 0,0 0 0,0 0 1,0 0-1,-1 0 0,1 0 0,0 0 0,0 0 1,0 0-1,0 0 0,-1 0 0,1 0 0,0 0 1,0 0-1,0 0 0,0-1 0,-1 1 1,1 0-1,0 0 0,0 0 0,0 0 0,0 0 1,0-1-1,0 1 0,-1 0 0,1 0 1,-4-19 109,2-23-29,2 41-83,1-17 38,0-1-1,2 0 1,0 0 0,1 1-1,1 0 1,0 0 0,1 0-1,2 0 1,-1 1 0,2 0-1,14-21 1,-16 28 97,0 1-1,0-1 1,1 2-1,0-1 1,0 1-1,1 0 1,0 0-1,0 1 1,1 1-1,0-1 1,0 2-1,1-1 1,0 2-1,0-1 1,0 1-1,0 1 1,0 0 0,1 1-1,16-2 1,-19 3-92,0 1 0,0 1 1,0-1-1,0 1 0,0 1 0,-1 0 1,1 0-1,-1 0 0,1 1 1,-1 1-1,0 0 0,0 0 1,0 0-1,0 1 0,8 7 1,-7-4-33,-1 0 0,0 1 0,0 0 0,0 1 0,-1 0 0,-1 0 0,0 0 0,0 1 0,-1 0 0,7 22 0,-7-13-334,0 0 0,-1 0 1,-1 0-1,-1 0 0,-1 27 0,-1-47 324,0 3-524,0 1 1,0 0-1,0 0 0,-1-1 0,1 1 0,-1 0 0,-2 6 0,-21 16-8349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01.0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79 82 5026,'0'0'9004,"-12"-12"-8377,-5-3-303,9 8 128,-1 0 0,2-1 0,-1 0-1,-10-15 1,31 21 1154,71 11-1515,119 28 1,-9-1 8,59-1-102,272 40-551,-358-57 37,289-6 1,-165-10 305,976 15-1209,-990-32 1373,-26 0 100,355-16-190,-529 26 133,249 0 32,-191 7-70,168-18 0,62-28-55,-212 35 2,-138 7 1508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26.9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 4834,'0'0'9709,"0"-16"1077,3 67-10731,2-1-1,20 85 1,-2-17 162,9 232-493,-29-201-7761,-3-122-5502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27.6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729 249 6195,'0'0'3764,"-24"-10"-1624,-76-34 133,87 39-2027,0 0 1,0 1 0,-1 1-1,1 0 1,-1 0-1,0 1 1,0 1-1,0 1 1,0 0 0,0 0-1,0 1 1,0 1-1,1 1 1,-1 0-1,1 0 1,-1 2 0,1-1-1,0 2 1,1 0-1,-1 0 1,1 1-1,0 1 1,1 0-1,0 0 1,0 1 0,-11 12-1,-1 5-49,0 1 0,2 1-1,0 1 1,2 1 0,2 0 0,1 2-1,1 0 1,-20 61 0,20-33-110,2 0 0,3 0-1,3 1 1,2 1 0,3-1 0,9 102 0,-4-126-94,2 0 0,2-1 0,1 0 1,2 0-1,1-1 0,2-1 0,1 0 0,2 0 0,1-2 0,2 0 0,30 40 0,-32-51-77,1 0-1,1-2 0,0 0 0,2-1 0,0-1 0,1-1 0,0-1 0,2-1 0,-1-1 0,2-1 0,0-1 1,0-1-1,0-2 0,1 0 0,1-2 0,32 4 0,-28-5 71,1-3 0,0 0-1,-1-2 1,1-2 0,0-1 0,-1-1-1,0-1 1,1-2 0,-2-1 0,1-2 0,-2-1-1,1-1 1,-1-1 0,35-23 0,-35 16 25,0-1 1,-1-2 0,-2 0-1,0-2 1,-2-1 0,-1-1-1,-1 0 1,-1-2 0,-1-1-1,-2 0 1,-1-1 0,19-49-1,-15 23 82,-3-1 0,-2-1 0,-3 0 1,-2-1-1,-3 0 0,0-91 0,-7 117 13,-2 0 1,-1 0 0,-2 0-1,-2 0 1,0 0 0,-3 1 0,0 0-1,-3 1 1,0 0 0,-2 1-1,-1 0 1,-2 1 0,-1 1 0,-1 1-1,-1 0 1,-2 2 0,-1 0-1,-1 1 1,0 2 0,-35-26 0,29 29-86,-1 0 0,-1 3 1,0 0-1,-2 2 0,1 1 1,-2 2-1,0 1 0,0 2 1,0 2-1,-1 1 0,-1 1 1,-59 1-1,83 4-142,0 0 0,0 1 1,1 0-1,-1 1 0,0 1 0,1 0 0,-1 0 0,1 1 0,0 1 1,-21 11-1,23-9-428,-1 1 1,1-1 0,1 2-1,-1 0 1,2 0 0,-15 18-1,-25 47-5891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0.6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15 544 8004,'0'0'8564,"-3"-6"-3487,276 6-5053,-265 0-9,0-1 0,1 0 1,-1 0-1,0 0 0,0-1 1,0 0-1,0 0 0,-1-1 1,1 0-1,-1-1 0,1 0 0,-1 0 1,0 0-1,0-1 0,-1 0 1,0 0-1,0-1 0,0 0 1,0 0-1,-1 0 0,0-1 1,0 1-1,-1-1 0,0 0 1,0-1-1,0 1 0,-1-1 1,0 0-1,-1 1 0,0-1 1,0 0-1,-1 0 0,0-1 1,0 1-1,-1 0 0,0 0 1,0-1-1,-3-14 0,2 18-11,-1 1 0,1 0 0,-1 0-1,0 0 1,0 0 0,0 1 0,0-1 0,-1 0-1,0 1 1,1 0 0,-1-1 0,0 1 0,-1 0-1,1 1 1,-1-1 0,1 1 0,-1-1 0,0 1-1,1 0 1,-1 0 0,0 1 0,-1-1 0,1 1-1,0 0 1,0 0 0,-5 0 0,-15-3-20,1 0 0,-1 2-1,-33 1 1,48 1-3,-1 1 17,1 0 0,-1 0 0,1 1 0,-1 0 0,1 0 1,-1 1-1,1 1 0,0-1 0,1 1 0,-1 1 0,1 0 0,-1 0 1,1 0-1,1 1 0,-1 1 0,1-1 0,0 1 0,1 0 0,-1 1 0,-5 9 1,3-3 1,0 0 0,1 0 1,1 0-1,1 1 0,0 0 1,0 1-1,2-1 1,0 1-1,1 0 0,0 0 1,0 23-1,3-19-2,0 0 1,1 0-1,1 0 0,1-1 0,8 32 1,-6-39 1,-1 0 1,2 0-1,-1-1 1,2 0-1,-1 0 1,2 0-1,-1-1 1,1 0-1,18 16 1,-18-18-17,0-1 0,0-1-1,1 1 1,0-1 0,0-1 0,1 1 0,0-2-1,0 1 1,0-2 0,0 1 0,0-1 0,1-1 0,-1 0-1,1 0 1,0-1 0,0 0 0,-1-1 0,1 0 0,0-1-1,0 0 1,-1-1 0,1 0 0,-1-1 0,1 0 0,-1 0-1,0-1 1,0-1 0,0 1 0,-1-2 0,0 1-1,17-14 1,-13 6-47,0-1 0,0 0 1,-2 0-1,0-1 0,0-1 0,-2 0 0,10-20 0,2-13 48,16-60 0,-26 72 240,1 1 0,1 1 0,3 0 0,24-42 1,-38 74-167,-1 1 1,1-1-1,0 1 1,0-1 0,0 1-1,0 0 1,0 0-1,1 0 1,-1 0-1,1 0 1,-1 0 0,1 1-1,0-1 1,-1 1-1,1 0 1,0 0 0,3-1-1,-3 2-51,0 0 0,-1 0-1,1 0 1,0 0 0,-1 1 0,1-1-1,-1 1 1,1-1 0,0 1 0,-1 0-1,0 0 1,1 1 0,-1-1-1,1 0 1,-1 1 0,0-1 0,0 1-1,0 0 1,3 3 0,5 6-3,-1 0 0,0 0 0,0 1 0,-1 0 0,-1 0 0,0 1 1,-1 0-1,0 0 0,-1 1 0,0-1 0,-1 1 0,2 17 0,1 16-51,-3 0 0,-2 65 0,-6-66-16,4-45 64,0 0 1,-1 1-1,1-1 0,0 0 1,-1 1-1,1-1 0,-1 0 1,1 1-1,-1-1 0,1 0 0,-1 0 1,0 0-1,0 1 0,0-1 1,1 0-1,-1 0 0,0 0 1,0 0-1,-1-1 0,1 1 1,0 0-1,0 0 0,0-1 1,0 1-1,-1 0 0,1-1 0,0 1 1,-3 0-1,3-2 14,0 0-1,1 0 1,-1 0 0,1-1-1,-1 1 1,1 0 0,-1 0-1,1 0 1,0 0 0,0 0-1,0-1 1,-1 1 0,1 0-1,0 0 1,0 0 0,1-2-1,-2-1 34,-1-27-18,1 0 0,2 0 0,0-1 0,2 1 1,10-41-1,-9 57-89,0 0 0,1 0 0,1 0 0,1 1 0,0 0 0,0 0 1,2 1-1,-1 0 0,2 0 0,0 1 0,0 0 0,20-17 0,-24 25 8,-1 0 0,0 0 0,1 0 0,0 1 0,0 0 0,7-2 0,-12 4 31,1 0 0,-1 1 1,0-1-1,1 1 0,-1 0 1,1-1-1,-1 1 0,1 0 0,-1 0 1,1 0-1,-1 0 0,1 0 0,-1 0 1,1 1-1,-1-1 0,1 0 1,-1 1-1,1-1 0,-1 1 0,0-1 1,1 1-1,-1 0 0,0 0 1,0 0-1,1-1 0,-1 1 0,0 0 1,0 0-1,0 1 0,0-1 0,0 0 1,0 0-1,0 0 0,0 2 1,7 17-63,-1 0 0,-1 0 0,-1 0 0,0 1 0,-2 0 0,1 26 0,-2-23 79,1 0-1,1-1 0,1 0 1,0 1-1,13 28 1,-12-40 0,0-1 1,1 0-1,1 0 1,0 0-1,0-1 1,1-1-1,0 1 0,1-1 1,0-1-1,1 0 1,-1 0-1,1-1 1,18 9-1,-21-12-2,0-1 1,1 1-1,-1-1 1,1-1-1,-1 0 1,1 0-1,0 0 1,0-1-1,0-1 1,0 1-1,-1-1 1,1-1-1,0 0 1,0 0-1,0-1 1,0 0-1,-1 0 0,1-1 1,-1 0-1,16-9 1,-11 3-38,0 0 1,-1-1-1,0-1 0,0 0 0,-1 0 1,-1-1-1,0-1 0,-1 0 1,0 0-1,-1-1 0,0 0 1,-1 0-1,-1-1 0,0 1 1,5-20-1,-4 4-124,-1-1-1,-1 1 1,-1-1-1,-2 1 1,-1-1-1,-1 0 1,-5-32 0,-17-38 226,16 79 200,0-1 0,1 0 0,2 0 0,-1-25 0,4 11 3020,0 40-3102,-7 562 936,7-466-1168,0 19-3135,-1-91-1740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9.2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212 453 7940,'0'0'9980,"0"-19"-8422,0-143 2535,0 142-3445,-1-3 169,2 0-1,6-41 1,-6 57-769,1-1 1,1 0-1,0 1 0,0-1 0,0 1 0,1 0 0,0 0 1,0 0-1,1 1 0,0-1 0,9-9 0,-9 11-43,0 1-1,0-1 0,0 1 1,1 0-1,-1 1 0,1-1 1,0 1-1,1 0 0,-1 0 1,0 1-1,9-2 1,-12 3-10,0 1 1,0-1-1,1 1 1,-1 0-1,0 0 1,0 0-1,1 1 1,-1-1 0,0 1-1,0-1 1,1 1-1,-1 0 1,0 1-1,0-1 1,0 0-1,0 1 1,-1 0 0,1-1-1,0 1 1,-1 0-1,1 1 1,-1-1-1,1 0 1,3 6-1,1 3-15,-1 0 0,1 1 0,-2 0 0,1 0 0,-2 1 0,0-1 0,0 1 0,-1 0 0,-1 0 0,0 0 0,-1 1 0,0 22 0,-2-13-16,0-1 0,-2 0 0,0 0 0,-1 0 0,-2 0 0,-15 40 0,-3-12-426,-3-1 0,-1-2 0,-3-1-1,-2-1 1,-1-2 0,-3-1 0,-75 67 0,101-100 349,6-3 98,0-1 0,-1 0 0,0 0 0,0 0 0,0-1 0,0 0 0,-1 0 0,0-1 0,1 1 0,-1-2 1,-1 1-1,-12 3 0,20-6 23,-1 0 1,1 0 0,0 0-1,0 0 1,0 0 0,-1 0-1,1 0 1,0-1 0,0 1-1,0 0 1,0 0-1,-1 0 1,1 0 0,0 0-1,0 0 1,0 0 0,0 0-1,-1 0 1,1 0 0,0-1-1,0 1 1,0 0 0,0 0-1,0 0 1,0 0-1,0 0 1,-1 0 0,1-1-1,0 1 1,0 0 0,0 0-1,0 0 1,0 0 0,0-1-1,0 1 1,0 0 0,0 0-1,0 0 1,0-1-1,0 1 1,0 0 0,0 0-1,0 0 1,0 0 0,0-1-1,0 1 1,0 0 0,0 0-1,0-1 1,0-8 55,1-1 1,0 0-1,0 0 0,1 0 0,0 1 1,0-1-1,1 1 0,1 0 1,-1-1-1,1 1 0,1 1 0,0-1 1,0 1-1,13-15 0,-5 8-48,0 1-1,1 0 1,0 1-1,1 1 1,1 0-1,32-18 0,-42 26 23,1 1 0,0 0 0,0 0 0,0 0 0,0 1 0,1 0 0,-1 0 0,1 1 0,-1 0 0,1 1 0,-1-1-1,1 1 1,-1 1 0,1-1 0,0 1 0,10 3 0,-7 0-25,0 1 0,0 0 1,0 0-1,-1 1 0,1 0 0,-1 1 0,-1 0 0,1 1 1,11 12-1,4 7-468,32 29 378,-25-37-3235,-29-18 2435,0 0 0,0 0 0,0 0 0,1-1 0,-1 1 0,0-1 1,0 0-1,6 0 0,13-4-10275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9.6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977 116 11557,'0'0'1153,"-28"-16"1088,-95-50 261,111 61-2217,0-1 0,-1 2-1,1-1 1,-1 2-1,0 0 1,0 0-1,0 1 1,0 1 0,-1 0-1,1 1 1,-17 2-1,-3-1 164,15 0-343,0 2 0,-1 0-1,1 1 1,0 1-1,1 0 1,-1 1 0,1 1-1,0 1 1,1 1-1,0 0 1,0 1 0,1 0-1,0 1 1,1 1-1,-14 16 1,-5 5 76,3 2 1,0 1-1,3 1 0,-44 78 0,46-68-38,3 1 0,1 1 0,3 0 0,2 2 0,2 0 0,-13 95 0,22-103-93,3-1 1,1 1 0,2 0-1,2 0 1,2 0 0,2-1 0,2 0-1,25 75 1,-18-73-60,2-1 0,2-1 0,1-1 1,3 0-1,1-2 0,43 52 0,-54-75-76,2 0 1,0-1-1,0-1 1,1 0-1,1-1 1,0-1-1,1-1 1,0 0-1,1-1 1,0-2-1,0 0 1,1-1-1,0-1 1,0 0-1,41 3 1,-37-8 27,1-1 0,-1-1 1,1-2-1,-1 0 0,0-1 0,0-2 1,0-1-1,-1-1 0,0 0 0,0-2 1,-1-1-1,0-1 0,-1-1 0,34-26 0,-23 12 14,0 0-1,-2-3 1,-2 0-1,0-2 1,-2-1-1,-2-1 1,-1-2-1,21-41 1,-29 45 68,-2-1 1,-1-1 0,-2 0 0,-1 0-1,-1-1 1,-3 0 0,0-1 0,-3 1-1,-1-1 1,-1 0 0,-2 0 0,-1 1-1,-2-1 1,-2 1 0,-1-1 0,-2 2-1,-1-1 1,-2 1 0,-18-36 0,8 28 40,-2 1 0,-1 2 1,-2 0-1,-2 2 0,-2 1 0,-1 2 1,-43-37-1,53 52-39,-2 1-1,0 2 1,-1 0-1,-1 1 1,0 2-1,-1 1 1,0 1-1,-1 1 1,0 1-1,0 2 1,-1 0-1,-48-3 1,65 9-157,0 1 1,0 0 0,0 0-1,-1 2 1,1-1 0,0 1-1,0 1 1,1 0 0,-1 1-1,1 0 1,-1 1 0,1 0-1,0 1 1,1 0 0,0 1-1,0 0 1,0 0 0,1 1-1,0 1 1,0-1 0,1 1-1,-9 13 1,2-1-1169,1 0-1,-11 23 1,-16 42-5513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29.3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32 10965,'0'0'10170,"0"-7"-9340,0-18-246,0 37-258,6 65-193,25 384 1013,-32-371-1633,-4 1 1,-4-1-1,-23 98 0,30-175-26,1-6-165,-1-1 1,1 0-1,-1 0 1,0 0-1,0 0 1,0 0-1,-1-1 1,-6 11-1,-6-4-6338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29.8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7 514 11749,'0'0'2031,"-2"-27"933,-2-88-131,4 101-2642,0 0 1,1 0-1,1 0 1,1 0-1,0 0 1,0 0-1,2 1 0,-1 0 1,2 0-1,0 0 1,0 0-1,1 1 1,1 0-1,0 1 0,0-1 1,2 2-1,-1-1 1,1 1-1,0 1 1,20-14-1,-13 10-159,2 1 0,0 1 0,0 1-1,1 1 1,0 0 0,0 2 0,1 0 0,0 1 0,0 2-1,0 0 1,41-2 0,-55 5-36,0 1-1,0 0 1,0 1-1,0-1 1,0 1-1,0 1 1,0-1 0,0 1-1,-1 1 1,1-1-1,-1 1 1,0 0-1,1 0 1,-1 1 0,-1 0-1,1 0 1,0 0-1,-1 1 1,0 0 0,0 0-1,-1 0 1,1 0-1,-1 1 1,0 0-1,0 0 1,-1 0 0,0 0-1,0 1 1,0-1-1,-1 1 1,0-1-1,0 1 1,-1 0 0,1 12-1,1-3 3,-2 0 0,0 0 0,0 0 0,-1 0 0,-2 0-1,1-1 1,-2 1 0,0 0 0,0-1 0,-2 0 0,0 1 0,-1-2-1,0 1 1,-15 23 0,-6 3-91,-2-2 0,-61 65 0,70-84 55,-1-1-1,-1-1 0,0 0 1,-2-2-1,0-1 0,-31 16 1,51-29 62,-1 0 1,1-1 0,-1 1-1,1-1 1,-1 1 0,0-1-1,-8 0 735,14-1-756,0-1 0,0 0-1,-1 1 1,1-1 0,0 1 0,0 0 0,0-1 0,0 1 0,0 0 0,0-1 0,0 1 0,0 0-1,0 0 1,0 0 0,0 0 0,0 0 0,-1 0 0,1 0 0,0 0 0,0 0 0,0 0 0,2 1-1,4 2-21,0 1-1,0 0 0,-1 0 0,0 0 0,0 1 0,0 0 0,0 0 0,5 7 0,42 52 24,-37-44 6,99 145-31,-14-17-2292,-69-113-878,-2-11-2393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0.6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89 185 10565,'0'0'9425,"-8"-7"-8712,6 5-693,1 0 1,-1 1-1,1-1 1,-1 1-1,0 0 1,0-1-1,0 1 0,0 0 1,0 0-1,0 0 1,0 0-1,0 1 1,0-1-1,0 1 1,-1-1-1,-2 1 1,3 1-4,0 1 0,0-1 1,0 1-1,1 0 1,-1-1-1,0 1 1,1 0-1,-1 0 1,1 1-1,0-1 1,0 0-1,0 0 1,0 1-1,0-1 1,0 0-1,0 1 1,1-1-1,-1 1 1,1-1-1,0 5 1,-7 21 122,2 1-1,1 0 1,2 0 0,1 0 0,0 0-1,3 0 1,6 44 0,-5-60-153,0 0-1,0 0 1,1-1 0,1 1-1,0-1 1,1 0 0,0-1-1,1 1 1,0-1-1,1 0 1,0-1 0,0 0-1,1 0 1,1-1 0,-1 0-1,2-1 1,-1 0 0,22 12-1,-26-16-58,0-1 1,0 0-1,1-1 0,-1 1 0,1-1 0,0-1 0,-1 1 1,1-1-1,0 0 0,0-1 0,0 1 0,0-2 0,0 1 1,-1-1-1,1 0 0,0 0 0,0 0 0,10-5 0,-12 4 60,0-1-1,0 0 0,-1 0 0,0 0 1,0-1-1,0 1 0,0-1 0,0 0 1,0 0-1,-1 0 0,0-1 0,0 1 1,0-1-1,-1 0 0,1 0 0,-1 0 1,0 0-1,-1 0 0,1 0 1,-1 0-1,0-1 0,0 1 0,-1 0 1,0-6-1,2 3-46,-2 1 1,1 0-1,-1-1 1,0 1 0,-1 0-1,0 0 1,0-1-1,0 1 1,-1 0-1,0 0 1,0 0-1,-1 0 1,0 1 0,0-1-1,-1 1 1,1 0-1,-1-1 1,-1 2-1,1-1 1,-10-8 0,-44-35-38,38 34 260,1-2 0,-28-28-1,42 39-28,1 0-1,-1 0 0,1-1 1,0 1-1,1-1 0,-1 0 1,1 0-1,1 0 0,-1 0 1,1 0-1,1-1 1,-3-14-1,4 14-51,-1 0 1,1 0-1,1 0 1,0 0 0,0 0-1,0 0 1,1 0-1,0 0 1,1 0-1,-1 1 1,2-1-1,-1 1 1,6-9-1,-3 8-77,0 0-1,1 1 0,-1 0 0,2 0 1,-1 1-1,1 0 0,0 0 0,0 1 1,0 0-1,17-7 0,-17 8-18,0 0 0,1 1 0,0 0 0,0 0 0,0 1-1,0 0 1,0 1 0,0 0 0,1 1 0,-1-1 0,0 2 0,0-1 0,0 1 0,1 1 0,-1 0-1,0 0 1,0 1 0,-1 0 0,1 0 0,-1 1 0,1 0 0,-1 0 0,0 1 0,-1 1 0,1-1-1,10 11 1,-6-4-20,-2 0 0,1 0 0,-2 1 0,0 0 0,0 1 1,-1 0-1,-1 1 0,0-1 0,-1 1 0,-1 0 0,0 1 0,-1 0 0,-1-1 0,3 27 0,-5 23 33,-1-38-52,5 45 0,-4-65 46,0 0 0,1 0 0,-1 0 0,2 0 0,-1 0 0,1 0-1,0-1 1,1 1 0,-1-1 0,10 12 0,-10-15-5,1 0 1,0 0-1,0-1 1,0 1-1,0-1 1,0 1-1,0-1 1,1-1-1,-1 1 1,1-1-1,-1 1 1,1-1-1,0-1 1,-1 1-1,1-1 1,0 1-1,0-1 1,7-2-1,-4 2 10,-1-1-1,1 0 1,-1-1-1,1 1 1,-1-2-1,0 1 1,0-1-1,0 0 1,0 0-1,10-8 1,-11 6 44,0-1 0,0 0 0,0 0 0,-1-1 1,0 0-1,-1 1 0,1-2 0,-1 1 0,0 0 0,-1-1 0,0 0 1,0 0-1,2-11 0,-4 13 23,0-1 0,0 1 0,0-1 0,-1 1 0,0-1 0,0 1 0,-1-1 0,0 1 0,0-1 0,0 1 0,-1 0 0,0-1 0,0 1 0,0 0 1,-1 0-1,0 0 0,-7-10 0,1 6-25,0 1 0,-1-1 0,0 2 0,-1-1 0,0 2 0,0-1 0,-1 2 0,0-1 0,-18-6 0,5 4-215,1 0 0,-1 2 0,0 1 1,-27-3-1,38 8-58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0.9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12454,'0'0'9460,"7"117"-8900,10-50 241,0 4-289,0 4 368,4 3-864,-4 2 192,2-1-208,-9 6-48,-8 1 16,-2-4-1857,0-9-2208,-19-23-7060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8.3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12 132 3330,'0'0'19048,"-12"-127"-17143,12 123-1329,22 36-1344,16 30-481,3 16-2176,-3 6-5491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1.2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1 147 17208,'0'0'7171,"139"-114"-9252,-53 97-1825,-2 2-5282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1.6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1 105 12566,'0'0'4106,"11"28"-3213,1 5-624,7 14 255,20 87-1,-29-80-36,-2 0 1,-2 1-1,-3 79 1,-5-219 1591,0 28-1337,3-1-1,14-107 0,-11 147-715,0 2 0,0-1 0,1 0 0,2 1 0,-1 0 0,2 0 0,0 1 0,1 0 0,0 0 0,1 1 0,1 0 0,0 1 0,1 0 0,14-11 0,-21 20-24,0 0 1,0 0-1,0 0 1,1 1-1,-1 0 1,1 0-1,0 0 1,0 1-1,0 0 0,0 0 1,0 0-1,0 1 1,1 0-1,-1 0 1,1 1-1,-1-1 1,0 1-1,1 1 1,-1-1-1,1 1 1,-1 1-1,0-1 1,0 1-1,8 3 1,-4-1-1,-1 2-1,1-1 1,-1 1 0,0 1 0,0 0 0,0 0 0,-1 0 0,-1 1-1,1 1 1,-1-1 0,0 1 0,-1 0 0,5 11 0,-3-4-105,0 0 0,-2 0 0,0 1 0,-1 0 1,0 1-1,-2-1 0,0 1 0,-1-1 0,0 1 0,-3 34 1,-2-18-426,-1 1 1,-2 0 0,-2-1 0,-17 51 0,4-20-3587,9-14-2588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2.0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40 6883,'0'0'15068,"-5"7"-15028,0 4-33,0-1 0,0 1 0,1-1 0,0 1-1,1 1 1,0-1 0,1 0 0,-2 22-1,1 108 92,3-97-123,0-31-9,0 0-1,1 0 1,0 0 0,1-1-1,7 23 1,-9-32 21,1-1 0,0 1 0,0-1 0,0 0 0,0 0-1,1 1 1,-1-1 0,1 0 0,-1 0 0,1 0 0,0 0 0,-1-1 0,1 1-1,0 0 1,0-1 0,0 0 0,1 1 0,-1-1 0,0 0 0,0 0 0,1 0-1,-1 0 1,1 0 0,-1-1 0,1 1 0,-1-1 0,1 0 0,-1 1 0,1-1-1,-1 0 1,1-1 0,-1 1 0,1 0 0,-1-1 0,1 1 0,-1-1 0,3-1-1,0 0 25,0 0 0,0-1-1,0 1 1,0-1-1,-1-1 1,0 1-1,1 0 1,-1-1-1,0 0 1,-1 0-1,1 0 1,-1-1 0,1 1-1,-2-1 1,1 0-1,4-8 1,-1-1 223,0-1 0,-1 1 0,0-2 0,5-26 0,-7 18 100,0-1 0,-1 0 0,-2 1 0,-2-36 0,1 51-308,-1 0-1,1-1 0,-2 1 0,1 0 1,-1 0-1,0 0 0,-1 1 0,0-1 1,-1 1-1,1 0 0,-1 0 1,-1 0-1,0 1 0,-9-10 0,12 14-80,0 1-1,0 0 1,1-1-1,-1 1 0,-1 1 1,1-1-1,0 0 0,0 1 1,-1 0-1,1-1 1,-1 1-1,1 1 0,-6-2 1,7 2-74,1 0 1,0 0 0,-1 1-1,1-1 1,0 0-1,-1 1 1,1-1-1,0 1 1,0-1-1,0 1 1,-1-1 0,1 1-1,0 0 1,0 0-1,0-1 1,0 1-1,0 0 1,0 0 0,0 0-1,0 0 1,1 0-1,-1 1 1,0-1-1,1 0 1,-1 0 0,0 0-1,1 1 1,0-1-1,-1 0 1,1 0-1,0 1 1,-1-1 0,1 0-1,0 1 1,0-1-1,0 2 1,-1 43-6064,1 7-4536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2.8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295 744 6499,'0'0'7097,"-3"-22"-4840,-12-72-427,14 89-1633,0 0 1,-1-1-1,0 1 1,1 0-1,-2 0 1,1 1-1,0-1 0,-1 0 1,0 1-1,0-1 1,0 1-1,-1 0 1,0 0-1,1 0 1,-1 1-1,-1-1 1,1 1-1,0 0 1,-1 0-1,0 1 0,1-1 1,-8-2-1,8 4-153,0 0-1,-1 0 1,1 0-1,0 0 1,-1 1-1,1 0 0,0-1 1,-1 2-1,1-1 1,0 0-1,0 1 1,-1 0-1,1 0 0,0 0 1,0 1-1,0-1 1,0 1-1,0 0 1,0 0-1,0 0 0,1 1 1,-1-1-1,-5 6 1,0 2-43,1 1 0,0 0 1,0 1-1,1-1 1,0 1-1,1 1 0,1-1 1,0 1-1,-6 23 0,5-9-27,1 0 0,1 1 0,0 51 0,4-73-12,0 1-1,1 0 1,0-1 0,0 1-1,0-1 1,1 1 0,-1-1-1,2 1 1,-1-1-1,1 0 1,0 0 0,0 0-1,1-1 1,-1 1 0,1-1-1,5 6 1,-5-7-7,1-1 1,-1 1-1,1-1 0,0 0 1,0 0-1,0 0 1,0-1-1,1 0 0,-1 0 1,0 0-1,1-1 0,-1 0 1,1 0-1,0 0 0,-1-1 1,1 1-1,0-1 1,0-1-1,8-1 0,-3 0 43,0-1 1,0-1-1,-1 0 0,1-1 0,-1 0 1,0 0-1,-1-1 0,1 0 0,-1-1 1,0 0-1,-1-1 0,1 0 0,-2 0 0,1 0 1,6-11-1,6-8 12,-1 0-1,-1-2 1,26-59 0,-32 57-12,-1-1 1,-1 0-1,-2 0 1,-2-1-1,4-40 1,-3-167 159,-7 211-112,1 8 240,-1-1 0,-1 1 1,-1-1-1,-1 1 0,-1 0 1,-1 0-1,-1 0 0,-12-27 1,13 44 398,0 14-658,-3 21-71,1-1 0,2 1 0,1 1 0,0 34 0,8 131 213,0-152-172,2 1-1,2-1 1,2-1-1,2 0 1,2 0-1,2-1 1,1-1-1,41 69 0,-53-103-117,0 0 0,0-1 0,1 0-1,0 0 1,1 0 0,-1-1 0,1 0-1,1 0 1,-1-1 0,1 0 0,0 0-1,0-1 1,0 0 0,1 0 0,-1-1-1,17 4 1,-18-6 65,0 0 0,0 0 0,1-1 0,-1 0 0,0 0 1,1-1-1,-1 0 0,0 0 0,0-1 0,0 1 0,0-2 0,0 1 0,0-1 0,0 0 0,-1-1 0,1 1 0,-1-1 0,0 0 0,0-1 0,-1 0 0,6-5 0,3-5 51,-1-1-1,-1 0 1,-1-1-1,0-1 1,-1 1-1,-1-1 0,0-1 1,-2 0-1,10-34 1,-10 25 259,-2 0 1,0-1-1,-2 1 1,-1-1-1,-1 0 1,-4-36-1,3 66-244,0-1 0,0 0-1,0 1 1,0-1 0,0 0-1,-1 1 1,1-1 0,0 0-1,0 1 1,0-1 0,-1 0-1,1 0 1,0 1 0,0-1-1,-1 0 1,1 0 0,0 0-1,0 1 1,-1-1 0,1 0-1,0 0 1,-1 0 0,1 0-1,0 0 1,-1 0 0,1 1-1,0-1 1,-1 0 0,1 0-1,0 0 1,-1 0 0,1 0-1,0 0 1,-1 0 0,1 0-1,0-1 1,-1 1 0,1 0-1,0 0 1,-1 0 0,1 0-1,0 0 1,0 0 0,-1-1-1,1 1 1,0 0 0,-1 0-1,1-1 1,0 1 0,0 0-1,0 0 1,-1-1 0,1 1-1,0 0 1,0 0 0,0-1-1,0 1 1,-1 0 0,1-1-1,0 1 1,0 0 0,0-1-1,0 1 1,0 0 0,0-1-1,0 1 1,-17 25-81,4 9 79,0 0 1,2 0 0,2 1 0,1 0-1,2 1 1,1 0 0,2 0 0,2 0-1,1 0 1,8 62 0,-6-87-77,1 0 1,0-1-1,1 1 0,0-1 1,0 0-1,1 0 1,0 0-1,1-1 1,0 0-1,1 0 0,-1 0 1,2-1-1,8 8 1,-6-7-514,0-1 0,1 0 0,0-1 0,0 0 0,0 0 0,20 6 0,71 17-7927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3.3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 87 7459,'0'0'11643,"-12"13"-11397,9-10-241,-4 5-1,0 1 0,0-1 0,0 1 0,1 1 1,-5 9-1,9-15 9,1 1-1,-1-1 1,1 0 0,-1 1 0,1-1-1,0 1 1,1-1 0,-1 1 0,1-1-1,0 1 1,0 0 0,0-1 0,1 1-1,0-1 1,0 1 0,0-1 0,0 1-1,1-1 1,2 7 0,0-5 9,1 0 0,-1-1 0,1 1 0,-1-1 0,2 0 0,-1-1 0,0 1 0,1-1 0,0 0 0,0 0 0,0-1 0,0 0 0,1 0 1,-1 0-1,1-1 0,0 0 0,13 2 0,-13-3 22,0 1-1,0-1 1,0-1 0,1 1 0,-1-1 0,0-1 0,0 1 0,0-1 0,0 0 0,0-1 0,0 0 0,0 0 0,0 0 0,0-1-1,-1 0 1,1 0 0,10-8 0,-9 3 34,0-1 0,-1 1 1,0-1-1,0-1 0,-1 1 0,-1-1 0,1 0 0,-1 0 0,-1-1 0,0 0 0,-1 1 1,0-1-1,0-1 0,-1 1 0,-1 0 0,0 0 0,-1-23 0,0 30-42,0-1 0,0 1 0,-1 0 1,0-1-1,1 1 0,-2 0 0,1 0 0,0 0 0,-1 0 0,0 0 0,0 0 0,0 0 0,0 0 0,-1 1 1,0-1-1,1 1 0,-1 0 0,0 0 0,-1 0 0,1 0 0,0 0 0,-1 1 0,0-1 0,1 1 0,-1 0 1,0 0-1,0 1 0,0-1 0,-1 1 0,-6-2 0,5 2-119,1 0-1,-1 0 1,1 1 0,-1 0-1,1 0 1,-1 0-1,1 1 1,-1 0 0,1 0-1,0 0 1,-1 1-1,1-1 1,0 1 0,0 1-1,0-1 1,0 1-1,0-1 1,1 1 0,-1 1-1,1-1 1,0 1 0,0 0-1,0 0 1,-4 5-1,0 3-793,1 1 0,0 0 0,0 0 0,1 0 0,1 1 0,0 0-1,1 0 1,-3 20 0,0 49-7911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3.7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42 234 10213,'0'0'6440,"-7"25"-4794,-22 85-971,27-102-643,1-1-1,0 1 1,0 0-1,1 0 1,0 0 0,0 0-1,1 0 1,0 0-1,3 14 1,-2-18-24,0 1-1,-1-1 0,1 0 1,1 0-1,-1 0 1,1 0-1,-1 0 0,1-1 1,0 1-1,1-1 1,-1 0-1,0 0 1,6 4-1,-1-3 41,1 1 1,0-1-1,0-1 0,0 0 1,0 0-1,1-1 0,-1 0 1,1-1-1,-1 0 0,1 0 1,0-1-1,-1 0 0,15-2 1,-18 1 41,0 0 1,0 0 0,0 0-1,0-1 1,-1 0 0,1 0 0,-1 0-1,1-1 1,-1 0 0,0 0 0,0 0-1,0 0 1,0-1 0,-1 0 0,1 0-1,5-7 1,-5 4 91,0-1 0,0 0 1,0 0-1,-1 0 0,-1 0 0,1-1 0,-1 1 0,0-1 0,-1 0 0,1-10 1,-1 5-93,0-1 1,-1 1 0,-1 0 0,-1-1 0,0 1 0,-1-1 0,0 1 0,-1 0-1,0 0 1,-2 0 0,1 0 0,-2 1 0,-11-21 0,3 14-861,-1 2-1,-33-33 1,-2-2-6057,25 20-5130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4.0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 17352,'0'0'6867,"144"0"-6867,-44 0-1232,6 0-2562,-20-7-10181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4.6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224 285 10565,'-21'-3'950,"0"1"-599,-83-11 1607,26-8 3488,165 17-4069,1049-27 138,-23-41-1369,354-25-228,-1403 92-78,-13 2-816,-1-1-1,72-17 1,-111 16-2510,-19 2 1936,-28 2-246,33 1 1312,-75 0-5446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35.0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29 359 9732,'0'0'8239,"-7"0"-7087,-14-1-354,21 1-784,0 0 0,0 0 0,0 0 0,0 0 1,0 0-1,0 0 0,0 0 0,0 0 0,0 0 0,0 0 0,0 0 1,1 0-1,-1 0 0,0-1 0,0 1 0,0 0 0,0 0 1,0 0-1,0 0 0,0 0 0,0 0 0,0 0 0,0 0 0,0 0 1,0 0-1,0 0 0,0 0 0,0 0 0,0 0 0,0-1 1,0 1-1,0 0 0,0 0 0,0 0 0,0 0 0,0 0 0,0 0 1,0 0-1,0 0 0,0 0 0,0 0 0,0 0 0,0 0 1,0-1-1,41-7 821,17-4-509,52-12-35,139-14 0,117 9-43,-255 21-229,819-42 80,-60 3-1024,-8-32 638,-807 72 350,-22 5 48,-1-3-1,0 0 0,0-2 0,36-13 0,-54 10-399,-32 7-5286,-17 3-4355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5.0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1 181 5330,'0'0'5990,"0"-13"3259,8 8-9235,0 1 0,1 1 0,0-1 0,0 2 1,0-1-1,0 1 0,14-1 0,8-3-15,94-21 25,-46 11 68,0-2 1,146-57 3410,-224 101-3736,6 30 368,22 84 1,-19-100-298,-1 1 1,-2 0 0,-1 0-1,-1 68 1,-10-96-2942,-13-11-3332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8.7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99 69 15879,'0'0'5646,"-16"28"-5436,-48 95-68,61-116-128,0 1 0,0-1 0,1 1 0,0 0-1,0-1 1,1 1 0,0 0 0,0 0 0,0 0 0,2 0 0,-1 0 0,1 0 0,2 14 0,-1-16-8,0-1-1,1 0 0,-1 0 1,1 0-1,0 0 1,0 0-1,1-1 1,-1 1-1,1-1 0,0 0 1,0 0-1,1 0 1,-1-1-1,10 7 1,2-3-100,0 0 0,0 0 1,1-2-1,0 0 1,0-1-1,0 0 1,0-2-1,0 0 0,32 0 1,-40-2 100,0 0 1,1 0-1,-1-1 0,1 0 1,-1-1-1,0 0 1,0 0-1,0-1 1,0 0-1,0 0 0,-1-1 1,0-1-1,1 1 1,-1-1-1,-1-1 1,1 1-1,-1-1 0,0-1 1,0 1-1,-1-1 1,0 0-1,0-1 1,-1 1-1,0-1 0,0 0 1,-1-1-1,5-10 1,-5 8 74,0-2 1,0 1-1,-1 0 1,-1-1-1,0 1 1,-1-1-1,0 1 1,-1-1-1,-1 0 0,0 0 1,-3-17-1,2 23-62,0-1 0,-1 1 0,0 0 0,0 0 1,0 0-1,-1 0 0,0 0 0,0 1 0,-1 0 0,1-1 0,-2 2 0,1-1 0,0 1 0,-1 0 0,0 0 0,-1 0 0,1 1 0,-1 0 0,-9-5 0,-5 2 56,1 1 1,-2 0-1,1 2 1,0 0-1,-1 1 1,0 2-1,0 0 1,-32 3-1,47-2-85,0 1-1,-1-1 1,1 1-1,0 1 1,0-1-1,0 1 1,0 1 0,-9 3-1,14-5-2,0 1-1,-1-1 1,1 1 0,0 0-1,0-1 1,0 1-1,0 0 1,1 0 0,-1 0-1,0 0 1,1 1-1,-1-1 1,1 0 0,0 1-1,0-1 1,0 0-1,0 1 1,0 0 0,1-1-1,-1 1 1,1-1-1,-1 1 1,1 0 0,0 3-1,0-5-1,0 0 0,1 1 0,-1-1-1,0 0 1,1 1 0,-1-1 0,1 0-1,0 1 1,-1-1 0,1 0 0,0 0-1,-1 0 1,1 0 0,0 0 0,0 0-1,0 0 1,0 0 0,0 0 0,0 0-1,0 0 1,1-1 0,-1 1 0,0 0-1,0-1 1,1 1 0,-1-1 0,0 0-1,1 1 1,-1-1 0,3 0 0,47 5-222,-42-5 196,208 1 603,-210-1-521,-1 1 0,1 1 0,-1-1 0,0 1 1,0 0-1,0 1 0,0-1 0,0 1 0,0 0 1,-1 1-1,1-1 0,-1 1 0,0 0 0,0 1 1,-1-1-1,1 1 0,-1 0 0,0 0 0,6 10 1,-5-7-29,1-1 1,0-1 0,0 1-1,0-1 1,1 0 0,-1 0 0,2-1-1,14 9 1,-17-12 35,0 0-1,0 0 1,1-1-1,-1 0 1,0 0 0,1 0-1,-1-1 1,1 0-1,-1 0 1,0 0 0,1-1-1,-1 0 1,1 0-1,-1 0 1,7-3 0,6-3 381,0-1 1,32-19 0,-16 8-56,-7 5-171,-9 3-65,0 1-1,0 0 1,1 2 0,1 0-1,-1 1 1,1 2-1,0-1 1,1 2-1,20-1 1,-38 5-143,0 0-1,-1 1 1,1-1 0,0 1 0,-1 0 0,1 0 0,-1 0-1,1 0 1,-1 0 0,1 1 0,-1-1 0,0 1 0,1-1-1,-1 1 1,0 0 0,0 0 0,0 0 0,-1 0 0,1 0-1,0 1 1,-1-1 0,0 0 0,1 1 0,1 4-1,3 8-44,-1-1-1,-1 1 0,4 20 1,-6-29 20,18 116-856,0-3-3973,1-35-4083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5.4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1 251 11989,'0'0'8594,"0"-4"-8549,0 4-47,0-1 0,0 1 0,0 0 1,0-1-1,0 1 0,0 0 0,0-1 0,1 1 0,-1 0 0,0 0 1,0-1-1,0 1 0,0 0 0,1-1 0,-1 1 0,0 0 0,0 0 0,0-1 1,1 1-1,-1 0 0,0 0 0,0 0 0,1-1 0,-1 1 0,0 0 0,1 0 1,-1 0-1,0 0 0,1 0 0,-1 0 0,0 0 0,0 0 0,1-1 0,-1 1 1,0 0-1,1 0 0,-1 0 0,0 0 0,1 1 0,-1-1 0,0 0 1,1 0-1,-1 0 0,0 0 0,1 0 0,-1 0 0,0 0 0,1 1 0,-1-1 1,0 0-1,0 0 0,1 0 0,-1 1 0,35 15-53,-26-12 69,0 1 0,1-1 0,-1 0 0,1-1 0,17 4 0,-22-6 46,-1-1 0,1 0 0,0 0 1,0 0-1,-1-1 0,1 1 0,0-1 0,-1 0 0,1-1 0,-1 1 1,1-1-1,-1 0 0,1 0 0,-1 0 0,7-5 0,-7 3 5,0 0-1,0-1 1,-1 1-1,1-1 1,-1 1-1,0-1 1,-1 0-1,1 0 1,-1 0-1,0-1 1,0 1-1,1-10 1,0 7 22,-2 0 1,1 0-1,-1 0 0,0-1 1,-1 1-1,1 0 0,-2-1 1,1 1-1,-1 0 0,-1 0 1,-2-12-1,2 16-48,0-1 0,-1 0 0,1 1 0,-1-1 0,0 1 0,0 0 0,0 0 1,-1 0-1,1 1 0,-1-1 0,0 1 0,0 0 0,0 0 0,-1 0 0,1 0 0,-1 1 0,1 0 0,-11-4 0,9 4-55,0 0 0,0 0 0,0 0 0,0 1 0,0 0 0,-1 0 0,1 0 0,0 1 0,-1 0 0,1 0 0,0 1 0,-1 0 0,-8 2 0,12-2-54,0 1 0,0-1-1,0 1 1,0 0 0,0 0-1,0 0 1,1 0 0,-1 1-1,1-1 1,-1 1 0,1 0 0,0-1-1,0 1 1,0 0 0,1 0-1,-1 0 1,1 0 0,-1 1 0,1-1-1,0 0 1,0 1 0,1-1-1,-1 0 1,1 1 0,-1 3-1,0 7-697,0-1-1,1 1 1,0 0-1,4 24 0,-2-30-36,0 1 0,0-1 0,1 1-1,0-1 1,1 0 0,0 0 0,0-1-1,8 11 1,30 33-7927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5.9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1 197 13414,'0'0'9319,"13"4"-9119,-6-2-184,1 1 1,-1-1-1,-1 1 0,1 0 1,0 1-1,-1 0 0,1 0 1,-1 0-1,0 1 0,-1-1 1,1 2-1,-1-1 0,0 0 0,0 1 1,0 0-1,-1 0 0,6 13 1,-5-7-271,-1 0 0,-1 1 0,-1-1 0,1 1 0,-2 0 0,1 24 0,-3-32 130,1 0-1,0 0 1,-1 0 0,0-1-1,0 1 1,-1 0 0,1-1-1,-1 1 1,-4 6 0,5-9 97,0 0 1,0 0-1,-1-1 1,1 1-1,0-1 1,-1 1-1,0-1 1,1 0-1,-1 0 0,0 1 1,0-1-1,0 0 1,1-1-1,-1 1 1,0 0-1,0 0 1,0-1-1,-1 1 1,1-1-1,0 0 1,0 0-1,-3 0 1,4 0 25,1-1 0,-1 1 0,0-1 0,1 1 0,-1-1 0,1 1 0,-1-1 1,1 0-1,-1 1 0,1-1 0,-1 0 0,1 0 0,0 1 0,-1-1 0,1 0 0,0 0 1,0 1-1,0-1 0,-1 0 0,1 0 0,0 0 0,0 0 0,0 1 0,0-1 1,1-1-1,-1-30 83,0 27-64,0-4 12,1 0 0,0 0 0,1 0 0,0 1 0,0-1 0,1 1 1,0 0-1,1-1 0,-1 1 0,2 1 0,-1-1 0,1 1 0,0-1 0,0 1 0,1 1 0,0-1 0,1 1 0,-1 0 0,1 0 0,0 1 1,0 0-1,1 0 0,8-3 0,20-10 37,1 1 0,1 2 0,69-18 0,-69 22-110,-16 4 45,74-25 12,-89 29-17,0 0-1,0 0 1,0-1 0,-1 0 0,1 0 0,-1-1 0,0 0 0,0 0 0,-1 0 0,7-8-1,-11 12 24,0 0 0,0 0 0,-1 0-1,1 0 1,0-1 0,0 1-1,0 0 1,-1-1 0,1 1-1,-1 0 1,1-1 0,-1 1-1,0 0 1,1-1 0,-1 1 0,0-1-1,0 1 1,0-1 0,0 1-1,0-1 1,0 1 0,-1-1-1,1 1 1,0 0 0,-1-1-1,0-1 1,-1 1 31,1 0-1,-1 1 1,0-1-1,0 1 1,0 0-1,0-1 1,0 1-1,0 0 1,0 0 0,0 0-1,0 0 1,0 1-1,0-1 1,-5 0-1,-7-1 215,0 0-1,-1 1 1,-27 3-1,36-2-229,0 1 1,0 1-1,0-1 0,0 1 0,0 0 0,0 1 0,1-1 0,-1 1 1,1 0-1,0 1 0,0-1 0,0 1 0,0 0 0,0 0 1,1 0-1,0 1 0,0 0 0,0 0 0,0 0 0,1 0 1,0 0-1,0 1 0,0-1 0,-1 8 0,-3 4-20,2 1 0,0 0 0,1 0 0,0 0 1,2 0-1,-1 36 0,3-46-11,1 0 1,0 0-1,0-1 1,1 1-1,0 0 0,0 0 1,0-1-1,1 0 1,0 1-1,1-1 1,0 0-1,0 0 1,0-1-1,1 1 1,0-1-1,0 0 1,1-1-1,0 1 1,0-1-1,0 0 0,0 0 1,1-1-1,13 7 1,0-2-347,0 0 0,1-1 0,0-1 0,1-1 0,-1-1 1,1-1-1,31 1 0,59-2-4220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6.9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7 436 8996,'0'0'10013,"0"0"-9997,0 0 0,0 0 1,0 0-1,0 0 0,0-1 1,0 1-1,0 0 0,0 0 1,0 0-1,0 0 0,-1 0 1,1-1-1,0 1 0,0 0 1,0 0-1,0 0 0,0 0 1,0 0-1,0-1 0,0 1 1,0 0-1,0 0 0,0 0 1,0 0-1,1 0 0,-1-1 1,0 1-1,0 0 0,0 0 1,0 0-1,0 0 0,0 0 1,0 0-1,0-1 0,0 1 1,0 0-1,0 0 0,1 0 1,-1 0-1,0 0 0,0 0 1,0 0-1,0 0 0,0 0 1,0-1-1,1 1 0,-1 0 1,0 0-1,0 0 0,0 0 1,0 0-1,0 0 0,1 0 1,-1 0-1,0 0 0,0 0 1,0 0-1,0 0 0,0 0 1,1 0-1,-1 0 0,0 0 1,0 0-1,0 1 1,9 14 64,-2 0 1,0 1 0,-1 0-1,7 33 1,-6-26 150,5 34-87,-2 2 1,-3-1-1,-2 1 1,-5 92-1,0-92-589,-2-82 728,-1 0 0,-1 0 0,-9-32 0,-4-16 396,-6-81 204,5-2-1,4-188 0,14 329-862,0 1 1,1 0-1,1 0 1,-1 0 0,2 0-1,0 0 1,5-14-1,-6 22-29,-1 1-1,1 0 0,0 0 1,0 0-1,0 0 1,0 0-1,0 0 0,0 0 1,1 1-1,0-1 0,-1 1 1,1 0-1,0 0 1,0 0-1,0 0 0,0 0 1,1 1-1,-1-1 1,0 1-1,1 0 0,-1 0 1,1 0-1,-1 1 0,1-1 1,-1 1-1,1 0 1,-1 0-1,8 1 0,-6-1-38,-1 1 0,1 0-1,-1 1 1,1-1 0,-1 1 0,0 0-1,0 0 1,0 0 0,0 1-1,0-1 1,0 1 0,0 0 0,-1 0-1,1 0 1,-1 1 0,0-1 0,0 1-1,-1 0 1,1-1 0,-1 1-1,1 1 1,-1-1 0,0 0 0,-1 0-1,1 1 1,1 6 0,2 9-117,-1-1 1,-1 2-1,0-1 1,-1 40-1,-2-42 57,-2 0 0,0 0 0,-1 0 0,0 0 0,-2 0 0,-10 28-1,-6 0-952,-27 47-1,7-18-1284,17-20-1041,15-20-1738,8-19-4070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7.2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39 152 10453,'0'0'6846,"-5"20"-6334,0-7-434,-1 7-8,0 1 0,2 0-1,0 0 1,-1 37 0,3-23 52,1 59 0,1-88-133,0-1-1,1 1 0,0-1 1,0 0-1,0 0 1,1 1-1,0-1 1,0 0-1,0 0 1,0-1-1,1 1 0,0 0 1,5 6-1,-6-9 21,1 0-1,0 0 1,0 0-1,0 0 0,0 0 1,0-1-1,0 1 1,1-1-1,-1 0 1,0 0-1,1 0 0,-1-1 1,1 1-1,-1-1 1,1 0-1,-1 0 0,1 0 1,-1 0-1,1 0 1,-1-1-1,7-1 1,-4 0 82,0 0 1,0 0-1,0-1 1,0 1-1,0-1 1,-1-1 0,1 1-1,-1-1 1,0 0-1,8-8 1,-1-2 237,-1-1 1,-1-1-1,-1 1 0,0-2 1,-1 1-1,-1-1 0,0-1 1,-1 1-1,-1-1 0,-1 0 1,0 0-1,-2-1 0,0 1 1,-1 0-1,0-1 0,-2 1 1,-5-33-1,4 41-281,0 0 1,-1 0-1,0 1 1,-1 0-1,0-1 0,-1 1 1,0 0-1,0 1 1,-8-10-1,9 12-98,-1 1 0,0-1 0,0 1 0,0 0 0,-1 0 0,1 0 0,-1 1 0,0 0 0,-1 0 0,1 1 0,-1-1 0,0 1 0,-9-3 0,15 6-61,1 0 0,0 0 0,-1 0 0,1 0 0,-1 0 0,1 0 0,0 0 0,-1 0 0,1 0 0,-1 0 0,1 1 0,-1-1 0,1 0 0,0 0 0,-1 0 0,1 0 0,0 1 0,-1-1 0,1 0 0,0 0 0,-1 1 0,1-1 0,0 0 0,-1 0 0,1 1 0,0-1 0,0 0 0,-1 1 0,1-1 0,0 1 0,0-1 0,0 0 0,0 1 0,-1-1 0,1 0 0,0 1 0,0-1 0,0 1 0,0-1 0,0 1 0,0-1 0,0 23-4532,1-15 2913,-1 24-5401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7.7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30 431 12246,'0'0'5960,"1"21"-5533,34 398 1053,-28-328-442,-8-103-608,0 0-1,-1 0 1,-1 0 0,0 0-1,-7-16 1,-5-22-153,2-10 173,4 0 1,-4-80 0,10-124-72,4 158-155,-1 94-199,0 0 0,1 1 0,1-1 0,0 0 0,0 1 0,1-1 0,0 1 0,1-1 0,1 1 0,6-12 0,-8 19-40,-1 0 0,1 0-1,0 0 1,0 1 0,1-1 0,-1 1-1,1 0 1,-1 0 0,1 0 0,0 0-1,0 1 1,1 0 0,-1 0 0,0 0-1,1 0 1,-1 1 0,1-1 0,-1 1-1,1 0 1,0 1 0,-1-1 0,1 1-1,0 0 1,0 0 0,-1 0 0,1 1-1,9 1 1,-10 0-19,0-1-1,0 1 0,1 0 1,-1 0-1,0 1 0,-1-1 1,1 1-1,0 0 0,-1 0 1,1 0-1,-1 0 0,0 0 1,0 1-1,-1 0 0,1-1 1,-1 1-1,1 0 0,-1 0 1,0 0-1,-1 1 0,1-1 1,-1 0-1,0 1 0,0-1 1,1 8-1,1 7-48,-1-1 0,0 1 1,-2 0-1,0 0 0,-3 20 0,0-18-183,-2 0 0,0 0 1,-1-1-1,-17 39 0,-47 75-2975,22-46-1847,15-20-1757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8.1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79 1569,'0'0'21297,"1"-13"-21104,4 25-224,0 0 1,-1 0 0,-1 0 0,4 21 0,4 14 55,-9-40-24,3 13-44,0-1 0,1 1 1,1-1-1,1 0 0,1-1 0,0 0 1,2 0-1,16 21 0,-26-37 7,0-1 1,1 1-1,-1-1 1,1 1-1,-1-1 1,1 1-1,0-1 1,-1 0-1,1 0 1,0 0-1,0 0 1,0 0-1,0 0 1,0 0-1,0-1 1,0 1-1,0-1 1,0 1-1,1-1 1,-1 0-1,0 0 1,0 0-1,0 0 1,0 0-1,0-1 1,1 1-1,-1-1 1,0 1-1,0-1 1,0 0-1,2-1 1,0 0 48,0-1 0,0 0-1,0-1 1,-1 1 0,1 0 0,-1-1 0,0 0 0,0 0 0,-1 0 0,1 0 0,-1 0 0,3-7 0,3-11 13,-1-1 0,-1 0 0,-1 0 1,0 0-1,0-33 0,-2-100 984,-3 130-118,4 111-1441,22 121 0,-9-88-4334,-13-100-570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9.1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0 12534,'0'0'9887,"0"7"-9348,-10 180-460,4-129-92,2 0-1,3 0 1,3 0 0,13 92 0,-12-139-91,0 1-1,0-1 1,1 0-1,0 0 1,1 0-1,0-1 0,1 1 1,0-1-1,1 0 1,0-1-1,1 0 1,10 11-1,-12-15-30,0-1-1,0 1 0,0-1 0,1-1 0,-1 1 1,1-1-1,0 0 0,0-1 0,0 1 1,1-1-1,-1-1 0,0 1 0,1-1 1,-1-1-1,1 1 0,-1-1 0,1-1 1,-1 1-1,0-1 0,11-3 0,-6 1 145,-1-1 1,0-1-1,0 1 0,-1-1 0,0-1 0,0 0 0,0-1 1,0 0-1,-1 0 0,0-1 0,-1 0 0,0-1 0,0 1 1,-1-2-1,0 1 0,0-1 0,-1 0 0,0 0 0,-1-1 0,4-12 1,1-2 342,-2 0 1,0-1-1,-2 1 0,0-2 1,-2 1-1,-1-1 1,-1-46-1,-8 39 742,6 33-1073,0 0 0,-1 0-1,1 0 1,-1 0 0,1 0 0,-1 1 0,1-1-1,-1 0 1,0 0 0,1 0 0,-1 0-1,0 0 1,0 1 0,1-1 0,-1 0-1,0 1 1,0-1 0,0 1 0,0-1 0,0 1-1,0-1 1,0 1 0,0 0 0,0-1-1,0 1 1,0 0 0,-2 0 0,1 0-26,1 1 0,0 0 0,0 0 1,0 0-1,0 0 0,0 0 0,0 0 1,0 0-1,0 0 0,0 0 0,0 1 0,0-1 1,1 0-1,-1 1 0,0-1 0,1 0 1,-1 1-1,1-1 0,-1 3 0,-10 35-181,10-35 150,-4 20-85,1 0-1,1 0 0,1 0 1,1 28-1,1-50 56,0 1 0,-1-1 0,1 1 0,1-1 0,-1 1 0,0-1 0,1 1 0,-1-1 0,1 1 0,0-1 0,0 1 0,0-1 1,0 0-1,0 0 0,0 1 0,1-1 0,-1 0 0,1 0 0,-1 0 0,1 0 0,0-1 0,0 1 0,0 0 0,0-1 0,0 1 0,0-1 0,0 0 0,0 0 0,1 0 0,-1 0 0,0 0 0,1 0 0,-1 0 0,1-1 0,-1 1 0,1-1 0,-1 0 1,1 0-1,-1 0 0,1 0 0,0 0 0,2-1 0,3-1 23,0 1 1,0-1-1,0-1 1,0 0 0,-1 0-1,1 0 1,-1-1-1,1 0 1,-1 0-1,-1-1 1,13-10-1,-8 3 78,0-1 0,0 0 0,16-26-1,-23 32 276,-1 1 0,1-1 0,-1 1-1,-1-1 1,1 0 0,-1 0-1,0 0 1,-1 0 0,2-8 0,-3 21-357,-1 22-147,2 0-1,5 28 1,-4-47 83,-1-1 1,2 1-1,-1-1 0,1 1 1,0-1-1,1 0 1,0 0-1,0-1 1,1 1-1,11 13 0,-14-19 33,0 0 0,0 0-1,0 0 1,0 0 0,0 0-1,1 0 1,-1 0 0,1-1-1,0 1 1,-1-1 0,1 0-1,0 0 1,0 0 0,0 0-1,-1-1 1,1 1 0,0-1-1,0 1 1,0-1 0,3 0-1,-1-1 28,0 0-1,-1 0 0,1 0 1,0-1-1,-1 0 1,1 0-1,-1 0 0,0 0 1,0-1-1,0 0 1,5-3-1,4-6 22,-1 0 0,0-1 0,0 0 0,-2-1 1,15-23-1,-17 22 47,0 0 0,-1-1 0,-1 1 0,0-2 0,-1 1 0,-1 0 0,4-31 0,-4-2 690,-4-67 0,1 108-442,-2-1 0,1 1 0,-1 0 0,0 0 0,-1 0 0,0 0 0,0 0 0,-1 0 0,0 0 1,-6-10-1,9 18-175,0 5-146,1 187-366,-3 231-1279,2-406 952,-1 1 0,-1 0 0,-1 0 1,0 0-1,-11 33 0,9-44-431,2-11 642,1-15 380,3-18 508,2 1-1,1-1 0,2 1 0,18-62 1,-15 72 238,0 0 1,2 0 0,1 1-1,1 0 1,1 1 0,33-44-1,-43 62-453,1 2 0,-1-1 0,1 0 0,0 1 0,0 0 0,0 0 0,1 0 0,-1 1 0,1 0 0,0 0 0,0 0 0,0 1 0,0 0 0,0 0 0,9-1 0,-10 2-108,0 1-1,-1 0 0,1 1 1,0-1-1,0 1 0,0 0 1,0 0-1,-1 0 0,1 1 1,0 0-1,-1 0 0,0 0 1,1 0-1,-1 1 0,0-1 1,0 1-1,0 0 0,0 1 1,-1-1-1,6 7 0,2 3 2,-1 0 0,0 1 0,-1 0 0,-1 0 0,0 1 0,-1 0 0,-1 1 1,0 0-1,5 20 0,-5-4-554,0 1 0,-2 0 1,-1 56-1,-5-59-3073,-6-12-3769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1:59.5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12694,'0'0'5202,"87"123"-10916,-39-67-2898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00.0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201 58 7283,'0'0'12443,"-16"26"-12248,-44 89-3,55-103-137,2 0 1,0 0-1,0 0 0,1 0 0,0 1 1,1-1-1,1 0 0,0 1 0,0-1 1,1 1-1,1-1 0,0 0 0,1 1 1,0-1-1,1 0 0,6 13 0,-4-10-197,0-1 0,1 0 0,1-1 0,0 0 0,0 0 0,2-1 0,-1 0 0,2 0 0,19 17 0,-25-25-36,0 0 0,0 0 0,1 0 1,-1-1-1,1 0 0,-1 0 1,1 0-1,0-1 0,0 0 0,1 0 1,-1-1-1,0 0 0,0 0 1,1 0-1,-1-1 0,1 1 1,-1-2-1,0 1 0,1-1 0,-1 0 1,0 0-1,1 0 0,-1-1 1,0 0-1,0-1 0,7-3 0,-5 1 91,0-1-1,-1 1 0,0-1 0,0-1 0,-1 1 0,0-1 0,0-1 0,0 1 0,-1-1 1,0 0-1,0 0 0,-1 0 0,0-1 0,-1 1 0,0-1 0,0 0 0,-1 0 0,0 0 1,0 0-1,-1 0 0,0-14 0,0 7 179,-1-1 1,-1 1-1,0-1 0,-1 1 0,-1 0 1,0 0-1,-1 0 0,-1 0 1,-1 0-1,0 1 0,-11-20 1,6 18 268,0 0-1,-2 0 1,0 1 0,-1 1 0,0 0-1,-1 1 1,-31-22 0,38 30-147,-1 0 1,-1 1-1,1 0 0,-1 1 1,1 0-1,-1 0 0,-1 1 0,1 1 1,0 0-1,-1 0 0,1 1 1,-1 0-1,1 0 0,-1 2 1,1-1-1,-1 1 0,-12 3 0,15-1-226,1 0-1,-1 1 1,1 0-1,0 0 1,0 1-1,0 0 1,0 0-1,1 1 1,0 0-1,0 0 1,0 0-1,1 0 1,0 1-1,1 0 1,-1 0-1,1 1 1,0-1-1,1 1 1,0 0-1,0 0 1,1 0-1,0 0 1,0 0-1,1 0 1,0 1-1,0-1 1,1 0-1,0 1 1,1-1-1,0 1 1,2 9-1,-1-15-24,0 1-1,-1-1 0,1-1 1,1 1-1,-1 0 0,0 0 0,1-1 1,-1 1-1,1-1 0,0 0 1,-1 0-1,1 0 0,0 0 1,1 0-1,-1-1 0,0 0 1,0 1-1,1-1 0,-1 0 1,0 0-1,1-1 0,-1 1 1,6-1-1,9 2 13,0-1 0,0-1 0,24-2 0,-27 0 51,0-1-1,0 0 1,-1-1 0,1-1-1,-1 0 1,0-1 0,18-9 0,88-64 778,-95 60-154,1 2-1,0 0 1,1 1 0,54-21-1,-79 36-635,1 0 1,0 0-1,-1 1 0,1-1 0,0 1 0,0-1 0,0 1 0,-1 0 0,1 0 0,0 1 0,0-1 0,-1 0 0,1 1 0,0 0 0,0-1 0,-1 1 0,1 0 0,-1 1 0,4 1 0,-3-1-32,1 1 0,-1 0-1,1 0 1,-1 1-1,0-1 1,-1 1 0,1-1-1,0 1 1,-1 0-1,4 8 1,0 6-108,1 1 0,-2 0 0,-1 0 0,3 27 0,3 86-2154,-10-132 2273,0 1 0,0-1 0,0 0 0,0 0 0,0 0 0,0 1-1,0-1 1,0 0 0,0 0 0,0 0 0,0 1 0,0-1 0,1 0 0,-1 0-1,0 0 1,0 0 0,0 1 0,0-1 0,0 0 0,0 0 0,0 0-1,0 0 1,1 1 0,-1-1 0,0 0 0,0 0 0,0 0 0,0 0-1,1 0 1,-1 0 0,0 1 0,0-1 0,0 0 0,0 0 0,1 0 0,-1 0-1,0 0 1,0 0 0,0 0 0,1 0 0,-1 0 0,0 0 0,0 0-1,0 0 1,1 0 0,-1 0 0,0 0 0,1 0 0,10-10-552,7-14-154,21-40 1033,44-66 1385,-72 115-1515,0 1-1,2 0 1,0 1-1,0 0 1,1 1-1,18-12 1,-31 24-156,0-1 0,0 0 0,0 1 0,0-1 1,-1 1-1,1-1 0,0 1 0,0-1 0,0 1 1,0 0-1,0-1 0,0 1 0,1 0 0,-1 0 1,0 0-1,0 0 0,0 0 0,0 0 0,0 0 1,0 0-1,0 0 0,0 0 0,0 1 0,0-1 1,0 0-1,0 1 0,0-1 0,0 1 0,0-1 1,0 1-1,0-1 0,-1 1 0,1 0 0,0 0 1,0-1-1,0 1 0,-1 0 0,2 1 0,1 4-81,0 0 0,0-1 0,-1 2-1,0-1 1,2 9 0,2 3 96,13 39-119,18 90 0,-30-107-1353,2 60 0,-8-32-3584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01.8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110 272 10053,'0'0'9028,"-6"-7"-8239,-23-22-87,28 29-682,0-1 1,0 0-1,0 1 0,0-1 1,-1 1-1,1-1 0,0 1 1,0 0-1,0-1 0,0 1 1,-1 0-1,1 0 0,0 0 1,0 0-1,-1 0 0,1 0 1,0 0-1,0 0 0,0 1 1,-1-1-1,1 0 0,0 1 0,0-1 1,0 1-1,0-1 0,0 1 1,0-1-1,0 1 0,0 0 1,0 0-1,0-1 0,0 1 1,0 0-1,0 0 0,1 0 1,-1 0-1,0 0 0,1 0 1,-1 0-1,0 0 0,1 0 1,0 1-1,-1-1 0,1 0 1,0 0-1,-1 2 0,0-2 15,-5 14-76,1 0-1,0 1 1,2-1 0,-1 1-1,2 0 1,0-1 0,1 1 0,0 0-1,1 0 1,1 0 0,1 0-1,0 0 1,1 0 0,1-1 0,0 1-1,1-1 1,1 0 0,0-1-1,1 1 1,15 22 0,-20-34-18,-1-1 0,1 1 0,0-1 0,0 0 0,0 0 0,0 0 0,0 0 0,1 0 1,-1 0-1,1-1 0,-1 1 0,1-1 0,-1 1 0,1-1 0,0 0 0,0 0 0,0 0 0,-1-1 0,1 1 0,0-1 1,0 1-1,0-1 0,5 0 0,-3-1 48,-1-1-1,0 1 1,0-1 0,0 0 0,0 0 0,0 0-1,0 0 1,0-1 0,0 0 0,-1 0 0,0 0-1,1 0 1,-1 0 0,4-7 0,11-15 204,-1-1 0,-1-1 0,23-55 0,-29 56 173,2 1 1,1 0 0,1 1-1,0 1 1,24-29 0,-35 49-356,-1 1 0,1-1 1,0 0-1,0 1 0,0-1 1,0 1-1,0 0 1,0 0-1,0 1 0,1-1 1,-1 0-1,1 1 0,-1 0 1,1 0-1,0 0 0,-1 0 1,1 1-1,0-1 0,-1 1 1,6 0-1,-4 1-21,0 0 0,0 1 0,0-1 0,0 1-1,0 0 1,0 1 0,-1-1 0,1 1 0,-1-1 0,0 2 0,1-1 0,6 7 0,-2 0-76,0 1 1,0-1-1,-1 1 1,0 1 0,-1-1-1,-1 1 1,0 1 0,0-1-1,-1 1 1,4 16-1,-6-15-116,-1 1 0,0 0-1,0-1 1,-2 1 0,0 0-1,-4 26 1,4-40 220,0 0 1,0 0-1,0 0 0,0 0 1,0 0-1,-1-1 1,1 1-1,0 0 1,-1 0-1,1 0 0,-1-1 1,1 1-1,-1 0 1,1-1-1,-1 1 0,0 0 1,1-1-1,-1 1 1,0 0-1,1-1 1,-1 1-1,0-1 0,0 0 1,1 1-1,-1-1 1,0 0-1,0 1 1,0-1-1,0 0 0,1 0 1,-1 1-1,0-1 1,0 0-1,0 0 0,0 0 1,0 0-1,0 0 1,1-1-1,-1 1 1,0 0-1,0 0 0,0-1 1,0 1-1,0 0 1,1-1-1,-1 1 1,0-1-1,0 1 0,1-1 1,-1 1-1,0-1 1,1 1-1,-1-1 1,1 0-1,-1 1 0,0-1 1,1 0-1,-1 0 1,1 1-1,0-1 0,-1 0 1,0-1-1,-5-12 177,0 0-1,1 0 1,0 0 0,1 0-1,0-1 1,2 0-1,-3-28 1,4 22-46,0-1-1,2 1 1,1-1 0,0 1 0,7-24-1,-6 33-302,1-1 0,1 2-1,0-1 1,1 0 0,0 1-1,1 0 1,0 1 0,1-1-1,0 1 1,1 1-1,0 0 1,0 0 0,12-8-1,-7 6-357,1 1 0,0 1 0,1 0-1,0 1 1,1 1 0,-1 0 0,1 1 0,32-6-1,24 2-5356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25.1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0 249 5955,'0'0'9001,"22"-6"-8006,47-9-166,108-9-1,106 2 643,-278 22-1464,2226-80 1268,-1898 79-1295,1035-6-81,-8-33 94,-1302 39 10,-39 2 28,1-2 1,-1 0-1,0-1 1,27-7-1,-45 8-13,0 0 0,0 0-1,-1 0 1,1 0 0,-1 0-1,1-1 1,-1 1 0,1 0 0,-1 0-1,0 0 1,0-1 0,1 1-1,-1 0 1,0-1 0,0 1-1,0 0 1,0 0 0,-1-1-1,1 1 1,0 0 0,0 0-1,-1-1 1,1 1 0,-1 0 0,1 0-1,-2-2 1,-20-2-4097,-17 4-4933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02.3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12 260 6931,'0'0'13374,"19"-2"-12875,5 0-338,0-1-1,1-2 0,-2 0 1,1-1-1,-1-2 0,0 0 1,0-2-1,42-24 1,-54 26-133,0 0 0,0-1 0,-1 0 0,17-21 0,-25 28-24,0-1 0,0 1 0,0-1 1,0 0-1,0 0 0,-1 0 0,1 0 0,-1 0 0,1 0 0,-1 0 0,0 0 0,-1-1 0,1 1 0,0 0 0,-1-1 0,0 1 1,0 0-1,0-1 0,0 1 0,0 0 0,-1-1 0,1 1 0,-1 0 0,0-1 0,0 1 0,-2-3 0,1 4-19,0 0 0,0 0 0,0 0 0,0 0-1,0 0 1,0 0 0,-1 1 0,1 0 0,-1-1-1,1 1 1,-1 0 0,1 0 0,-1 0 0,0 0-1,0 1 1,1-1 0,-1 1 0,-4-1 0,-60 0-160,45 2 147,5-1 5,-1 0-1,1 1 0,0 1 0,0 1 0,0 1 0,-28 8 0,40-10 10,0 0-1,0 1 1,1-1 0,-1 1-1,1 0 1,-1 0 0,1 0-1,0 1 1,0 0 0,0-1-1,1 1 1,-1 1-1,1-1 1,0 0 0,0 1-1,0 0 1,1-1 0,0 1-1,0 0 1,0 0 0,0 1-1,1-1 1,0 0 0,0 0-1,0 1 1,1 5-1,0 0-98,0-1-1,1 1 0,1 0 0,0 0 0,0 0 0,1-1 0,0 1 0,1-1 0,0 0 1,1 0-1,0-1 0,0 1 0,14 16 0,8 7-687,1-2 1,46 39-1,-46-46 452,-2 2-1,41 50 1,-64-72 349,0-1 0,-1 1 0,1 1 0,-1-1 1,0 0-1,0 0 0,-1 1 0,1-1 1,-1 1-1,0-1 0,0 1 0,0 0 1,-1 9-1,0-12 2,-1 1 1,1-1-1,-1 0 1,0 1 0,0-1-1,0 0 1,0 0-1,0 0 1,0 1-1,-1-1 1,1 0-1,-1-1 1,1 1-1,-1 0 1,0 0 0,0-1-1,0 1 1,0-1-1,0 1 1,0-1-1,0 0 1,0 0-1,-1 0 1,1 0-1,0 0 1,-4 0 0,-28 7 225,-1-2 1,1-1 0,-1-1 0,-52-2 0,71-6-1564,16 3 1210,0 1 0,0-1 0,0 1 0,0-1 0,0 1 0,0-1 0,0 1 0,0-1 0,1 1 0,-1-1 0,0 1 0,0-1 0,0 1 0,1-1 0,-1 1 0,0-1 0,1 1 0,-1-1 0,0 1 0,1-1 0,-1 1 0,0 0 0,1-1 0,-1 1 0,1 0 0,-1-1 0,1 1 0,-1 0 0,1-1 0,45-26-7500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02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344 50 10597,'0'0'5632,"-26"-8"-3087,-87-25-1465,107 31-1046,0 0-1,-1 1 0,1 0 0,-1 0 0,1 0 0,-1 1 0,1 0 0,-1 0 0,1 1 1,-1 0-1,1 0 0,-1 0 0,1 1 0,0 0 0,0 0 0,0 1 0,0-1 0,0 1 0,0 1 1,1-1-1,0 1 0,-1 0 0,1 0 0,1 0 0,-1 1 0,1 0 0,-5 5 0,4-2-61,0 1-1,1-1 0,0 1 0,1 0 0,0 0 0,0 0 0,0 0 0,1 1 0,1-1 0,0 1 0,0-1 0,1 1 0,0-1 0,1 1 0,-1 0 0,4 8 0,-3-14-68,0-1 0,1 0 0,-1 0 0,1 0 0,0 0 0,0-1 0,0 1 0,0 0 0,1-1 0,-1 0 0,1 1 0,-1-1 0,1 0 0,0 0 0,0 0 0,0-1 0,0 1 0,0-1 0,0 0 0,0 0 0,1 0 0,-1 0 0,0 0 0,1-1 0,3 1 0,1 0 68,1 0 0,-1 0 0,0-1 0,1 0 0,-1 0 0,0-1 0,1 0 0,-1-1 0,14-4 0,-13 2 36,0-2 0,-1 1 0,0-1 0,0-1 0,0 1 0,-1-1 0,0 0 0,0-1 0,0 0 0,9-17 0,-7 11 844,0-1-1,-1 0 1,-1 0 0,0-1 0,8-30-1,-17 61-599,1 0 0,0-1 0,3 28-1,0 3-511,-2 94-2075,0-48-6434,0-63-2275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03.1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59 13814,'0'0'4915,"7"23"-4897,2 10-5,-1 0-1,-2 1 0,-1 0 0,1 36 1,-8-31 68,2-34 180,-1-26 66,3-4-132,2 0-1,0 1 0,1-1 0,2 1 1,0 0-1,2 0 0,0 1 0,2 0 1,0 0-1,22-30 0,-33 52-191,1 0-1,-1 1 1,0-1-1,1 1 1,-1-1-1,1 0 1,-1 1-1,0-1 0,1 1 1,-1-1-1,1 1 1,0 0-1,-1-1 1,1 1-1,-1-1 1,1 1-1,0 0 1,-1-1-1,1 1 1,0 0-1,-1 0 1,1 0-1,0-1 1,-1 1-1,1 0 1,0 0-1,-1 0 0,1 0 1,0 0-1,0 0 1,-1 1-1,1-1 1,0 0-1,-1 0 1,1 0-1,0 1 1,-1-1-1,1 0 1,-1 0-1,1 1 1,0-1-1,-1 1 1,1-1-1,-1 1 0,1-1 1,-1 1-1,1-1 1,-1 1-1,1-1 1,-1 1-1,0-1 1,1 1-1,-1 0 1,0-1-1,1 1 1,-1 1-1,18 44-654,-16-38 627,5 20-101,-7-23 87,1-1 0,0 1 1,1 0-1,-1 0 0,1-1 0,-1 1 1,2-1-1,1 5 0,-2-11 146,1 0-1,-1 0 0,-1 0 1,1 0-1,0 0 1,0-1-1,-1 1 1,1-1-1,-1 1 1,0-1-1,0 0 0,0 0 1,1-2-1,0-1-19,3-4 21,1 0 0,-1 0 0,2 1 0,0 0 0,10-11 0,-14 16-65,0 1 0,0 0 0,1 0 0,-1 0 0,1 1 0,0-1 0,0 1 0,0 0 0,0 0 0,0 1 0,0-1 0,1 1 0,-1-1 0,0 2 0,1-1 0,5 0 0,-8 1-49,-1 0 0,1 1-1,0-1 1,0 1 0,0-1 0,0 1-1,-1 0 1,1-1 0,0 1 0,-1 0-1,1 0 1,0 0 0,-1 1 0,0-1 0,1 0-1,-1 1 1,0-1 0,1 0 0,-1 1-1,0 0 1,0-1 0,1 4 0,18 43-270,-16-35 218,8 24-849,10 53 1,-9-5-5741,-10-46-2245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03.6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0 186 14903,'0'0'5031,"1"25"-4817,-1 37-211,13 271 1861,-7-275-1936,3 1 0,3-1 0,2-1 0,3 0 0,2-1 0,45 91 0,-65-178 531,-22-155 807,8-1 1,10-203-1,6 351-1050,10-67 0,-9 90-194,2 0 0,0 0 0,1 0-1,1 1 1,0 0 0,14-25-1,-20 39-21,1-1-1,0 1 1,0-1-1,0 1 1,0 0-1,0-1 1,0 1-1,0 0 1,0-1-1,1 1 1,-1 0-1,0 0 0,1 0 1,-1 0-1,1 0 1,-1 1-1,1-1 1,-1 0-1,1 1 1,0-1-1,-1 1 1,1 0-1,0-1 1,0 1-1,3 0 0,-3 1-19,1 0-1,0 0 1,-1 0-1,1 0 1,-1 0-1,1 1 1,-1-1-1,0 1 1,0 0-1,0 0 1,0 0-1,0 0 1,0 0-1,2 3 1,4 6-105,-1 0 0,0 0 1,-1 1-1,0 0 0,6 19 1,-8-18-32,0 1 0,-2 0 0,0 0 0,0 0 1,-1 0-1,-1 0 0,0 1 0,-1-1 0,-1 0 1,0 0-1,-1 0 0,0 0 0,-1-1 0,-11 26 1,8-25-445,0-1 0,-1 1 0,-1-1 1,0-1-1,-1 1 0,0-1 1,-1-1-1,-14 12 0,-6-4-4135,10-15-2012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03.9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17832,'0'0'5667,"91"172"-5411,-65-101-208,-4 3 112,-13-3-160,-9-4-16,0-5-1425,-4-14-2945,-11-14-8660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04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1 358 15303,'0'0'6379,"28"-15"-6003,10-6-333,121-57 77,-142 70-110,1 0 1,-1-2 0,-1 0-1,0 0 1,23-21-1,-36 28 6,1 0-1,-1 0 0,1 0 0,-1-1 0,0 1 0,0-1 0,-1 0 0,1 0 0,-1 0 0,0 0 1,0 0-1,0 0 0,-1-1 0,1 1 0,-1-1 0,0 1 0,0-1 0,-1 0 0,1 1 0,-1-1 1,0 1-1,0-1 0,-1 0 0,1 1 0,-1-1 0,0 1 0,0-1 0,-4-8 0,3 10 7,-1 0 0,1 0-1,-1 1 1,0-1 0,0 1-1,0-1 1,0 1 0,0 0-1,0 0 1,0 0 0,-1 1-1,1-1 1,-1 1 0,1-1-1,-1 1 1,0 1-1,1-1 1,-1 0 0,0 1-1,-4 0 1,-2-1 26,0 0 0,0 1 0,0 1 0,0-1-1,1 2 1,-20 4 0,19-2 4,0 1 0,0 0 0,0 1-1,1 0 1,0 1 0,0-1 0,0 2 0,1-1-1,0 1 1,1 1 0,-1-1 0,2 1 0,-1 1 0,-8 16-1,9-15-47,0 0 1,1 1-1,1-1 0,-1 1 0,2 0 0,0 0 0,0 1 0,1-1 1,1 0-1,0 1 0,1-1 0,0 1 0,2 15 0,0-21-15,0 1-1,0-1 1,1 0-1,0 0 1,0 0-1,0 0 1,1-1-1,0 1 1,1-1-1,-1 0 0,1 0 1,8 7-1,-3-4-30,1 0-1,0-1 0,0-1 0,1 0 0,0 0 1,17 7-1,3-3-265,0-1-1,1-1 1,0-1 0,59 4 0,42-7-3043,-15-5-3233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18.6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413 106 5250,'0'0'11934,"-24"-16"-10848,-76-51-369,96 64-643,0 1-1,0-1 1,-1 1 0,1 0-1,-1 0 1,1 0-1,-1 1 1,1-1-1,-1 1 1,0 0-1,0 0 1,0 1-1,1 0 1,-1 0-1,0 0 1,0 0 0,-7 2-1,-9 0 225,14-1-260,0 0-1,1 1 0,-1 0 0,1 0 0,0 0 1,0 1-1,-1-1 0,2 1 0,-1 1 0,0-1 1,1 1-1,-1 0 0,1 1 0,0-1 0,1 1 1,-1 0-1,1 0 0,0 0 0,0 1 0,0 0 1,1-1-1,-4 9 0,-1 4-35,0-1 1,1 2-1,1-1 1,0 1-1,2-1 0,-5 32 1,7-30-25,0 0 1,1 0 0,2 0-1,0 0 1,6 35 0,-6-50-25,0-1-1,0 1 1,1-1 0,0 1 0,0-1 0,0 0 0,0 0 0,1 0-1,-1 0 1,1 0 0,0 0 0,0-1 0,1 1 0,-1-1-1,1 0 1,-1 0 0,1-1 0,0 1 0,0-1 0,0 1 0,1-1-1,-1 0 1,1-1 0,-1 1 0,1-1 0,-1 0 0,1 0-1,0 0 1,8-1 0,-6 0 63,0 0 1,0-1-1,0 0 0,0 0 0,0-1 0,0 0 1,0 0-1,0-1 0,-1 0 0,1 0 1,-1 0-1,0-1 0,0 0 0,0 0 1,0 0-1,-1-1 0,0 0 0,0 0 0,0 0 1,6-10-1,7-10 89,-2 0-1,0-2 1,16-38 0,-24 48 47,-1-1 0,0 0 0,-1 0 1,-1-1-1,2-22 0,-3-21 3780,-3 92-3853,20 156-376,0 20-2814,-20-136-626,-1-10-2706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18.9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98 13926,'0'0'7609,"9"16"-7619,4 7-14,6 11 81,1-1-1,38 49 1,-57-81-34,-1 0-1,1 0 1,0 0-1,0 0 1,0 0-1,0 0 1,0-1-1,0 1 1,0 0-1,0-1 1,0 1-1,0-1 1,1 1-1,-1-1 1,0 1-1,0-1 1,1 0-1,-1 1 0,0-1 1,0 0-1,1 0 1,-1 0-1,0 0 1,1 0-1,-1 0 1,0-1-1,0 1 1,1 0-1,-1-1 1,0 1-1,0-1 1,0 1-1,1-1 1,-1 0-1,0 1 1,0-1-1,0 0 1,0 0-1,0 1 1,1-3-1,4-4 205,1 0 1,-1-1-1,-1 0 0,8-13 0,-2 3-25,5-5-86,121-168 1190,-136 191-1303,-1-1 1,0 1-1,1 0 1,-1-1-1,1 1 1,-1 0-1,0-1 0,1 1 1,-1 0-1,1-1 1,-1 1-1,1 0 0,-1 0 1,1 0-1,-1 0 1,1-1-1,-1 1 1,1 0-1,-1 0 0,1 0 1,-1 0-1,1 0 1,0 0-1,-1 0 1,1 0-1,-1 1 0,1-1 1,-1 0-1,1 0 1,-1 0-1,1 0 1,-1 1-1,1-1 0,-1 0 1,1 1-1,-1-1 1,0 0-1,1 1 1,-1-1-1,1 0 0,-1 1 1,0-1-1,1 1 1,-1-1-1,0 1 1,0-1-1,1 0 0,-1 1 1,0-1-1,0 1 1,0 0-1,0-1 1,1 1-1,15 41-393,-10-26 293,6 12-632,2 0 0,1-1 0,1-1 0,1 0 0,30 33 0,-34-44-649,1-1 0,0-1 0,33 22 0,-36-28 52,1 0 1,-1-1 0,2 0 0,-1-1-1,1-1 1,19 5 0,29-2-3715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19.3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264 746 4034,'0'0'4012,"0"-27"-26,0-87-406,-1 106-3210,0 0 0,0 0-1,-1 0 1,0 0-1,0 0 1,-1 0-1,0 1 1,0 0-1,-1-1 1,0 1-1,0 0 1,-1 1-1,-10-12 1,11 14-161,0 0 0,-1 0 0,1 0-1,-1 1 1,0-1 0,0 1 0,0 0 0,-1 1 0,1 0 0,-1-1-1,0 2 1,1-1 0,-1 1 0,0 0 0,0 0 0,-8 0-1,10 1-181,1 1-1,-1 0 0,1 0 1,-1 0-1,1 0 0,-1 0 1,1 1-1,0 0 0,0-1 1,0 1-1,0 1 0,0-1 1,0 0-1,0 1 0,1-1 1,-1 1-1,1 0 0,0 0 1,0 0-1,0 0 0,0 0 1,0 0-1,-1 5 0,-5 8-43,2 1 0,0 0 0,-6 27-1,5-2-18,2 0-1,2 0 0,2 63 1,1-98-28,0 0 0,1 0 0,-1-1 0,1 1 0,1 0 0,-1-1 0,1 1 0,0-1 0,1 0 1,-1 1-1,1-1 0,5 7 0,-5-10 15,-1 0 0,1-1 0,0 1 0,0-1 0,0 1 0,0-1 1,1 0-1,-1 0 0,1-1 0,-1 1 0,1-1 0,-1 0 0,1 1 0,0-2 0,0 1 0,0 0 1,-1-1-1,1 0 0,0 0 0,0 0 0,0 0 0,6-2 0,0 0 38,0 0-1,-1-1 1,0 0-1,0-1 1,0 0-1,0-1 1,-1 0 0,1 0-1,-1-1 1,0 0-1,-1 0 1,1-1-1,-1 1 1,9-13-1,5-8-1,0 0 0,31-57 0,-36 52 16,-2 0-1,0-1 0,-3-1 0,0 0 0,-3 0 0,8-60 1,-9 25 171,-4 1 1,-7-101-1,4 157 35,-1 0 0,-1 0 0,0 0 0,0 0 0,-1 1 0,-1-1 0,0 1 0,-10-19 0,14 29-129,0 1-57,0 0 0,0 1 0,0-1 0,-1 0 0,1 0 0,0 0 0,0 1 0,0-1 0,0 0 0,0 0 0,-1 0 0,1 1 1,0-1-1,0 0 0,0 0 0,-1 0 0,1 0 0,0 0 0,0 0 0,-1 0 0,1 1 0,0-1 0,0 0 0,-1 0 1,1 0-1,0 0 0,0 0 0,0 0 0,-1 0 0,1 0 0,0 0 0,0 0 0,-1 0 0,1 0 0,0 0 0,0-1 0,-1 1 1,1 0-1,0 0 0,0 0 0,0 0 0,-1 0 0,1 0 0,0-1 0,0 1 0,0 0 0,-1 0 0,1 10-40,-6 678-681,10-651-162,1 1 0,19 64 0,13 8-4891,-9-42-3520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0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41 10085,'0'0'12704,"-3"-9"-11848,0-1-734,-6-11 97,6 25-157,2 19-30,1 352-1163,0-369 442,-1 11-410,-6-11-4426,-6-5-5069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26.0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93 10341,'0'0'12616,"-4"-15"-11327,-16-47-83,16 46 1053,4 21-2069,5 139-173,7 0 0,32 153-1,-38-258-2729,3 63 0,-9-50-4445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1.0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14999,'0'0'5650,"17"21"-15974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1.4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15831,'0'0'7220,"43"187"-6548,-21-90 80,-6 7-416,-4 4-240,-4 2-96,-8-3 0,0-1-1632,-8-15-1794,-18-25-5106</inkml:trace>
  <inkml:trace contextRef="#ctx0" brushRef="#br0" timeOffset="1">118 669 16776,'0'0'4594,"46"-119"-3666,9 76-928,29 0-160,22 4-1777,4 5-2737,-9 6-2945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1.7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2 139 13190,'0'0'9551,"0"16"-8396,-1 22-981,0 7 134,8 77 1,-5-110-349,0 1 0,0-1 0,1 0 0,1 0 0,0 0 1,0-1-1,1 0 0,1 1 0,0-2 0,0 1 0,15 18 0,-18-27-108,-1 1-1,0-1 1,1 0-1,0 0 0,-1 0 1,1 0-1,0 0 1,0-1-1,0 1 0,0-1 1,1 0-1,-1 0 1,0 0-1,0 0 0,1-1 1,-1 1-1,1-1 1,-1 0-1,0 0 0,1 0 1,-1 0-1,0-1 1,1 1-1,-1-1 0,0 0 1,1 0-1,-1 0 1,0 0-1,0-1 0,0 1 1,0-1-1,0 0 1,4-3-1,4-3-112,0-1 0,0-1 0,-1 0-1,0 0 1,-1-1 0,12-17 0,-11 11 209,0 0 0,-2 0 0,8-20 0,13-27 2173,-25 73-1588,-1 0-516,0 0 0,0-1 0,0 0 0,1 0-1,1 0 1,-1 0 0,1-1 0,0 1-1,1-1 1,0-1 0,0 1 0,1-1 0,-1 0-1,1 0 1,1-1 0,-1 0 0,1 0-1,0-1 1,0 0 0,0 0 0,0-1 0,1 0-1,-1 0 1,1-1 0,0-1 0,0 1 0,0-1-1,0 0 1,0-1 0,14-2 0,-16 1 117,0 0 0,-1-1 0,1-1 1,0 1-1,-1-1 0,0 0 0,1 0 0,-1-1 1,-1 0-1,1 0 0,0 0 0,-1-1 1,0 0-1,0 0 0,0 0 0,-1 0 0,0-1 1,0 0-1,0 0 0,-1 0 0,0 0 1,0-1-1,3-7 0,1-6 142,-1 1 0,0-1 0,-2 0 1,0-1-1,-1 1 0,1-36 0,-4 53-271,0-14 99,-1-1 0,-5-34 0,5 48-140,1 0 0,-1 0-1,-1 0 1,1 0 0,-1 0-1,1 1 1,-1-1 0,0 0-1,0 1 1,-1-1-1,1 1 1,-1 0 0,1 0-1,-1 0 1,0 0 0,0 1-1,-1-1 1,-4-3-1,7 6-76,1-1-1,-1 1 0,1 0 0,-1-1 0,1 1 0,-1 0 0,1 0 0,-1-1 0,1 1 0,-1 0 0,1 0 1,-1 0-1,1 0 0,-1-1 0,1 1 0,-1 0 0,0 0 0,1 0 0,-1 0 0,1 0 0,-1 1 0,1-1 0,-1 0 1,1 0-1,-1 0 0,0 0 0,1 1 0,-1-1 0,1 0 0,-1 0 0,1 1 0,0-1 0,-1 0 0,1 1 1,-1-1-1,1 1 0,-1-1 0,-1 20-6525,6 2-2331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2.0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209 471 12502,'0'0'10276,"0"118"-9283,0-73-801,0 3 64,-14-1-256,-10 1-272,-12-1-881,-3-10-2960,8-22-9366</inkml:trace>
  <inkml:trace contextRef="#ctx0" brushRef="#br0" timeOffset="1">0 162 12134,'0'0'6851,"16"5"-6699,-8-2-122,8 2 129,0 0 0,0-1 0,1 0 0,24 1 0,-37-5-71,0 1 0,-1-1-1,1 0 1,0 0-1,0-1 1,-1 1-1,1-1 1,0 0-1,0 0 1,-1 0 0,1 0-1,-1-1 1,1 1-1,-1-1 1,0 0-1,0 0 1,1 0-1,-1 0 1,-1-1-1,1 1 1,0-1 0,0 0-1,-1 0 1,0 0-1,0 0 1,0 0-1,0 0 1,0-1-1,1-3 1,-1 3 51,0-1 1,-1 1-1,1-1 0,-1 0 0,0 1 1,-1-1-1,1 0 0,-1 0 1,0 1-1,0-1 0,0 0 0,-1 0 1,1 1-1,-1-1 0,-1 0 0,1 1 1,0-1-1,-1 1 0,-3-5 1,3 5-137,-1 1 0,0 0 0,0 0 0,0 0 0,-1 0 0,1 0 0,-1 1 0,0 0 0,0-1 0,1 1 0,-1 1 0,0-1 0,-1 1 0,1-1 0,0 1 0,0 0 0,-1 1 0,1-1 0,0 1 0,-8 0 0,10-1-102,0 1-1,0 0 1,0 0-1,0 0 0,1 0 1,-1 0-1,0 1 1,0-1-1,0 0 1,0 1-1,0 0 1,0-1-1,1 1 0,-1 0 1,0 0-1,0 0 1,1 0-1,-1 0 1,1 0-1,-3 2 0,3 0-188,0-1 0,-1 1 0,1 0 0,0 0-1,1 0 1,-1 0 0,0 0 0,1 0 0,0 0 0,-1 0-1,1 0 1,1 4 0,-1-3-271,0 0-1,0 0 1,0 0 0,0 0-1,1 0 1,0 0-1,0 0 1,2 5 0,1-3-895,-1-1 0,1 0 0,0 0 0,0 0 0,9 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2.4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123 1 16440,'0'0'6450,"-29"118"-6369,10-44 463,-1 5-512,6 3 96,0 0-128,2-8-96,2-10-336,5-19-2258,5-25-1824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2.7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0 143 7203,'0'0'11750,"7"-132"-8549,-7 121 289,5 11-3218,5 31-272,2 35-112,2 27 80,-4 21 32,-8 7 0,-2 2-80,0 0-1169,-2-17-2481,-10-20-10580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3.1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154 59 10005,'0'0'11981,"-4"-14"-10562,1 4-1221,-10-23 183,13 33-379,0 0 0,0 0 1,0-1-1,0 1 0,-1 0 0,1 0 1,0 0-1,0 0 0,-1 0 1,1 0-1,0 0 0,0-1 0,0 1 1,-1 0-1,1 0 0,0 0 1,0 0-1,-1 0 0,1 0 0,0 0 1,0 0-1,-1 0 0,1 0 1,0 0-1,0 0 0,-1 1 0,1-1 1,0 0-1,0 0 0,0 0 1,-1 0-1,1 0 0,0 0 0,0 0 1,0 1-1,-1-1 0,1 0 1,0 0-1,0 0 0,0 1 0,0-1 1,-1 0-1,-10 26 66,-12 55 246,4 1-1,3 1 1,-8 156 0,25 259 334,3-64-3098,-4-414 1192,-2 0 1,-6 32-1,4-38-566,-1 0 0,0 0 0,-8 13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3.4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13 639 11973,'-1'-28'5077,"-3"-9"-3906,1 14-590,0-1 0,2 0 0,1 0-1,1 0 1,6-41 0,-4 53-478,1 0 1,1 0-1,-1 0 1,2 0-1,0 1 1,0 0-1,1 0 1,0 0-1,1 1 1,0 1-1,1-1 1,0 1-1,0 0 0,1 1 1,0 0-1,15-8 1,-10 7-102,1 0 0,1 1-1,0 0 1,0 2 0,0 0 0,1 1 0,0 0 0,0 2 0,0 0 0,32-1-1,-43 4-14,1 0-1,0 1 0,0 0 1,-1 0-1,1 1 0,-1 0 0,1 0 1,-1 1-1,0 0 0,1 0 0,-2 1 1,1-1-1,0 2 0,-1-1 1,10 9-1,-8-5-28,0 1 0,-1 0 0,-1 0 0,1 0 0,-1 1 1,-1 0-1,0 0 0,0 0 0,-1 1 0,4 15 0,-2 1-53,-1 0-1,-1 1 0,0 34 1,-3-31-255,2-1 0,7 36-1,-10-64 336,0 0 0,1 0-1,-1 0 1,0 0 0,1 0 0,0 0-1,-1 0 1,1 0 0,0 0-1,0 0 1,0 0 0,0 0-1,1-1 1,-1 1 0,0 0-1,1-1 1,-1 1 0,1-1-1,-1 0 1,1 0 0,0 1-1,0-1 1,-1 0 0,1 0-1,0 0 1,0-1 0,0 1-1,0 0 1,0-1 0,0 1-1,0-1 1,0 0 0,1 0 0,-1 0-1,0 0 1,0 0 0,0 0-1,0 0 1,0-1 0,0 1-1,0-1 1,3-1 0,3-1 22,0-1 1,0 0-1,-1 0 0,0 0 1,0-1-1,0 0 1,-1-1-1,1 0 1,6-8-1,19-26 114,-2-1 1,-2-2-1,-2 0 0,-2-2 0,-1-1 1,-3 0-1,-2-2 0,21-83 0,-30 54 1626,-9 71-865,0 9-174,0 41-518,0 385-1438,0-406 290,-1 0-1,-1 0 1,0 0 0,-2-1 0,-9 31-1,-11 7-6484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3.8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1 356 16311,'0'0'5262,"29"2"-4913,-10-1-324,-7-1-21,1 0 0,0 0-1,-1 2 1,1-1 0,-1 2-1,0 0 1,0 0 0,0 1-1,0 1 1,0 0 0,-1 0-1,0 1 1,0 0-1,16 13 1,-10-2 13,0-1 0,-1 2 0,0 0 0,-2 1 0,0 1-1,19 37 1,-27-44-57,0 1-1,-1 0 1,0 0-1,-1 0 1,-1 0-1,0 1 1,-1-1-1,0 1 1,-1 0-1,-1 0 1,-1-1-1,-2 17 1,3-25-91,-1 0 0,0 1 0,-1-1 0,0 0 0,0-1 0,0 1-1,0 0 1,-1 0 0,0-1 0,-1 0 0,1 1 0,-1-1 0,0-1 0,0 1 0,0 0 0,-1-1 0,1 0 0,-1 0 0,0 0 0,0-1 0,-1 0 0,1 0-1,-7 3 1,11-6 139,0 1 0,0-1-1,0 0 1,0 0-1,0 1 1,0-1 0,0 0-1,0 0 1,0 0-1,0 0 1,0 0 0,-1 0-1,1-1 1,0 1-1,0 0 1,0 0 0,0-1-1,0 1 1,0-1-1,0 1 1,0-1 0,0 1-1,1-1 1,-1 1-1,0-1 1,0 0 0,0 0-1,1 1 1,-1-1-1,0 0 1,1 0 0,-1 0-1,0 0 1,1 0-1,0 0 1,-1-1 0,-7-41 886,8 39-853,-2-25 254,1 0 1,1 0-1,2 0 0,1 0 1,1 0-1,2 1 0,0 0 1,2 0-1,12-27 0,3 1-501,2 1 0,3 1-1,2 1 1,2 2 0,59-69-1,-79 107-671,1-1-1,1 2 0,0 0 0,1 1 0,0 0 0,0 1 0,0 1 0,1 0 0,0 2 0,20-6 0,37-15-959,-70 25 2083,39-28 13012,-42 58-12489,13 184 170,-5-133-281,-4 125 0,-5-192-913,-1-1-1,0 1 1,-1-1-1,0 0 1,-1 0-1,0 0 1,-1 0-1,-1-1 1,-6 12 0,5-13-456,0 1 1,-1-1-1,0-1 1,0 1 0,-1-1-1,-1-1 1,1 0 0,-20 13-1,-3-7-8953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4.3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0 447 8116,'0'0'4111,"20"-25"-766,8-10-2214,83-113 2119,-77 96-1510,-2-2-1,35-77 1,-66 129-871,-23 541-1384,19-502-194,-3 38-312,-2-29-6162,15-68 6931,1 1 1,0 1-1,2-1 0,1 1 1,22-31-1,76-92 3045,-106 139-2576,0 0 0,0 0 0,0 0 0,0 0 0,0 1-1,1-1 1,0 1 0,0 0 0,0 0 0,0 0 0,0 1 0,0-1 0,1 1-1,-1 0 1,1 1 0,0-1 0,-1 1 0,1 0 0,0 0 0,0 0 0,0 0-1,0 1 1,5 0 0,101 9 236,-83-4-434,0-3 0,0 0 0,49-4-1,-74 1-19,1 0 0,-1 0-1,0 0 1,0 0-1,0 0 1,0-1-1,0 1 1,0-1-1,-1 0 1,1 0-1,3-4 1,-5 5 1,0 1 0,0-1 1,0 0-1,0 0 0,0 0 1,0 0-1,-1 0 0,1 0 0,0-1 1,-1 1-1,1 0 0,-1 0 1,1 0-1,-1-1 0,0 1 1,1 0-1,-1 0 0,0-1 1,0 1-1,0 0 0,0-1 0,0 1 1,0 0-1,0 0 0,0-1 1,-1 1-1,1 0 0,0 0 1,-1-1-1,1 1 0,-2-2 0,1 2-8,-1 0 0,0 0-1,0 0 1,0 0-1,1 0 1,-1 1 0,0-1-1,0 0 1,0 1-1,0-1 1,-1 1 0,1 0-1,0 0 1,0 0-1,0 0 1,0 0 0,0 0-1,-2 1 1,-5-1-35,-42 2-1242,39 0-665,37 1 636,2-1 1168,1 2 0,-1 0 1,1 2-1,-2 1 0,1 1 0,29 13 1,-49-18 33,1 0 0,-1 1-1,0 0 1,0 1 0,0-1 0,-1 1 0,0 1 0,0-1 0,0 1 0,0 0 0,-1 0-1,0 1 1,0 0 0,-1 0 0,0 0 0,0 0 0,-1 0 0,0 1 0,0 0 0,0 0-1,-1-1 1,0 2 0,-1-1 0,0 0 0,5 9 5408,6-38-2584,23-48-1736,-9 17-377,81-134-499,-88 157-1382,2 0 1,1 1-1,50-48 1,-42 53-3519,-14 19-1984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21.1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54 409 11029,'0'0'10765,"-2"-14"-9364,1 9-1172,-4-31 119,2 26 67,2 20 604,13 454 36,0 8-2811,-21-506-4729,-13-81 5190,2-59 2722,7-1 1,12-197-1,1 347-1137,2 0 1,1 0-1,2 1 1,0-1-1,1 1 1,1 0-1,2 0 1,13-26-1,-16 38-221,1 1 0,0-1 0,1 2 0,0-1 0,1 1 0,0 1 0,1-1 0,-1 2-1,2-1 1,-1 1 0,1 1 0,1 0 0,-1 0 0,1 1 0,0 1 0,25-8 0,-20 8-60,0 1 0,0 1 1,0 0-1,1 1 0,-1 1 1,0 1-1,1 0 0,33 6 1,-45-5-17,0 0 1,0 1-1,0 0 1,0 0-1,-1 1 0,1-1 1,-1 1-1,1 0 1,-1 1-1,0-1 1,0 1-1,0 0 1,-1 1-1,0-1 1,1 1-1,-1 0 1,-1-1-1,1 2 1,-1-1-1,0 0 1,0 1-1,-1 0 1,1-1-1,-1 1 1,0 0-1,-1 0 1,2 10-1,-2-6-40,0 1 0,-1-1 0,0 0 0,0 1 1,-1-1-1,-1 1 0,1-1 0,-2 0 0,0 0 0,-7 18 0,2-11-101,-1 0 1,0-1-1,-1-1 0,-1 1 0,-19 20 0,-5-1-716,-1-2-1,-2-1 1,-69 44-1,81-59 461,0-1 1,-55 24-1,78-39 2061,4-3-1550,0 1 0,0-1-1,0 1 1,0-1 0,0 1 0,0-1 0,0 1 0,0 0 0,1 0 0,-1 0 0,1 0 0,-1 0 0,1 0 0,-1 0 0,1 0 0,-1 0 0,1 1 0,0-1 0,-1 1 0,1-1 0,0 1 0,-1 0-1,1 0 1,2-1 0,50-1-111,-45 2 272,8 1-183,0 0 1,0 2-1,-1 0 1,1 1 0,-1 0-1,0 2 1,0 0-1,0 0 1,-1 2-1,0 0 1,0 0-1,-1 2 1,0-1-1,-1 2 1,0 0-1,-1 1 1,18 20-1,10 18-103,-2 1 0,-2 2 0,36 72 0,-66-114-298,28 43-1040,-32-51 776,1 0-1,0-1 1,-1 1-1,1-1 0,0 0 1,0 1-1,0-1 1,0-1-1,1 1 0,-1 0 1,0-1-1,1 0 1,-1 1-1,6 0 1,23-1-11530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26.5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931 13 8468,'0'0'12579,"0"-1"-12500,0 0 0,1 0 0,-1 1 0,0-1-1,0 1 1,0-1 0,1 0 0,-1 1 0,0-1 0,1 0 0,-1 1 0,0-1 0,1 1-1,-1-1 1,1 1 0,-1-1 0,1 1 0,-1 0 0,1-1 0,0 0 0,2 3-38,0 0 0,-1 0 0,1 0 0,-1 0 0,1 0 0,-1 0 0,0 1 0,0-1 0,0 1 0,0 0 0,-1-1 0,3 5 0,2 2 109,44 62 365,-3 1 0,-3 3 1,-4 1-1,-2 2 0,-5 2 0,33 113 1,-59-164-514,0 1 1,-3 1 0,0-1-1,-2 1 1,-1 34 0,-2-48-9,-1 0 0,0 0 1,-2-1-1,0 1 1,0-1-1,-1 0 1,-2 0-1,1-1 0,-2 0 1,-16 27-1,-5-5-96,-2-1 0,-1-1-1,-2-2 1,-1-1 0,-2-2-1,0-2 1,-2-1 0,-58 30-1,18-18-353,-1-3 0,-1-3 0,-136 35 0,22-24 324,167-39 387,-1-2-1,0-1 0,-1-1 0,-48-5 0,76 4-263,0-1 0,0 1 0,0-1 0,1 0-1,-1 0 1,0 0 0,1 0 0,-1 0 0,0 0 0,1 0-1,0 0 1,-1-1 0,1 1 0,0 0 0,-1-1 0,1 0-1,0 1 1,0-1 0,0 1 0,1-1 0,-1 0 0,0 0 0,1 0-1,-1 1 1,1-1 0,-1 0 0,1 0 0,0 0 0,0 0-1,0 0 1,0 0 0,0 0 0,0 1 0,0-1 0,1 0-1,-1 0 1,1 0 0,-1 0 0,1 0 0,0 1 0,0-1-1,0 0 1,0 1 0,0-1 0,1-1 0,43-15-7456,-23 9-2404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5.1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400 659 5250,'0'0'5091,"2"-21"-2341,6-72 257,-8 87-2781,0 0 0,0 0 0,0 0 0,-1 0 1,0 0-1,0 0 0,-1 1 0,1-1 0,-1 0 0,0 1 0,-1-1 0,1 1 0,-1 0 0,-1 0 1,1 0-1,0 0 0,-1 0 0,0 1 0,0-1 0,-1 1 0,1 0 0,-1 1 0,0-1 0,0 1 1,0 0-1,0 0 0,0 1 0,-7-3 0,4 2-111,1 0 1,-1 1-1,1 0 0,-1 1 0,0 0 1,1 0-1,-1 0 0,0 1 1,0 0-1,0 1 0,0 0 0,1 0 1,-1 1-1,0 0 0,1 0 1,-1 0-1,1 1 0,0 0 0,-11 7 1,6 0-108,0-1 0,1 2 0,1 0 0,0 0 0,0 1 0,1 0 0,1 0 0,0 1 0,0 0 0,1 1 0,1 0 0,1 0 0,-7 24 0,3-4-43,3 0 1,0 1-1,2 0 0,1 62 0,3-88-28,1 1-1,0-1 0,0 0 0,0 1 0,1-1 0,1 0 0,4 11 1,-6-16 7,1-1 0,0 1 0,0-1 1,1 0-1,-1 1 0,0-1 1,1 0-1,0 0 0,0-1 1,0 1-1,0-1 0,0 1 1,1-1-1,-1 0 0,1 0 0,-1-1 1,1 1-1,0-1 0,5 2 1,1-1 17,1 0-1,0-1 1,-1-1 0,1 0 0,0 0 0,-1-1 0,1 0 0,0-1 0,-1 0 0,1-1-1,-1 0 1,0 0 0,0-1 0,0-1 0,-1 0 0,1 0 0,-1 0 0,13-12 0,4-3 45,-1-2 0,-1-1 0,-1-1 0,34-45 0,-36 40 0,-2-1 0,-1 0 0,-2-1 0,-1-1 0,-1 0 0,-2-1 0,-1-1 0,10-53 1,-9 6 307,-3 0 0,-2-125 0,-7 195-126,1 8-106,-1 0-1,1 0 0,-1 0 1,0 0-1,0 0 1,0 0-1,-1 0 1,1 0-1,-1 0 0,1 1 1,-1-1-1,0 0 1,0 0-1,0 0 1,-1 1-1,1-1 0,-1 0 1,-3-4-1,5 7-77,-1 0 0,1 0-1,-1 0 1,1 0-1,0 0 1,-1 0 0,1 0-1,0 0 1,-1 1-1,1-1 1,-1 0 0,1 0-1,0 0 1,-1 0 0,1 1-1,0-1 1,-1 0-1,1 0 1,0 0 0,-1 1-1,1-1 1,0 0 0,0 1-1,-1-1 1,1 0-1,0 1 1,0-1 0,0 0-1,-1 1 1,1-1 0,0 0-1,0 1 1,0-1-1,0 1 1,0-1 0,0 0-1,0 1 1,0-1-1,0 1 1,0 0 0,-9 29-44,2 0-1,1 0 1,2 1 0,-2 46 0,10 131-183,-3-177 216,1 11-152,2 0 0,12 52 0,-12-77 80,0-1-1,1 0 1,1 0-1,1 0 1,0-1 0,1 0-1,0 0 1,16 20-1,-22-33 51,0 1 0,1 0 0,-1-1 0,1 1 0,0-1 0,0 0 0,0 0 0,0 0 0,0-1 0,0 1 0,0-1-1,1 1 1,-1-1 0,1 0 0,-1 0 0,1-1 0,-1 1 0,1-1 0,-1 1 0,1-1 0,-1 0 0,1-1 0,0 1 0,-1-1 0,5 0-1,-1-1 15,-1-1 0,1 0 0,0 0-1,-1 0 1,0 0 0,0-1-1,0 0 1,0-1 0,-1 1-1,1-1 1,6-8 0,8-13 86,-1-1 1,-1-1 0,-1-1 0,-1-1 0,-2 0 0,-1 0 0,-1-2-1,-2 1 1,-1-2 0,-2 1 0,-1-1 0,3-59 0,-6 138-172,1-1 0,12 47-1,-7-39 136,4 65-1,-11-84-83,-1-14-298,0 0 1,-1 0-1,0 0 0,-6 29 0,5-47 34,1 0 0,-1 0 0,0 0-1,0-1 1,1 1 0,-1 0 0,0-1 0,0 1 0,-1 0 0,1-1-1,0 0 1,0 1 0,-1-1 0,-2 3 0,-23 5-9733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5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15575,'0'0'4594,"82"71"-10677,-53-21 465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5.8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1 122 4898,'0'0'9098,"8"23"-6252,113 270 3000,-88-218-5724,-32-74-962,4-12 444,-1-1 0,0 0 0,4-21 0,6-18-16,0 17 402,0 0 0,3 0 0,1 2 0,39-55 0,-54 83 102,0 1 0,0 0-1,0 0 1,1 0 0,-1 1 0,1-1 0,-1 1 0,1 0 0,0 0 0,0 0 0,0 0 0,0 1-1,0-1 1,1 1 0,-1 0 0,0 1 0,0-1 0,1 1 0,-1 0 0,9 0 0,6 3-54,0 0 1,0 1-1,30 10 0,-31-8 18,-1-1 0,29 4 0,-30-7-39,1-1 0,-1-1 0,1 0-1,-1-1 1,32-7 0,-44 7-7,0 0 1,0 0-1,-1 0 0,1-1 1,0 0-1,-1 0 1,1 0-1,-1 0 1,1-1-1,-1 1 0,0-1 1,0 0-1,0 1 1,-1-2-1,1 1 1,-1 0-1,1 0 1,-1-1-1,0 1 0,0-1 1,-1 0-1,1 1 1,-1-1-1,0 0 1,0 0-1,0 0 0,0 0 1,-1-7-1,1 7 36,-1 1 1,1-1-1,-1 0 0,-1 1 0,1-1 0,0 1 0,-1-1 0,0 1 1,1-1-1,-2 1 0,1-1 0,0 1 0,-1 0 0,1 0 0,-1-1 1,0 1-1,0 0 0,-4-4 0,3 5-20,0 0 0,0 0-1,0 0 1,0 1 0,0-1 0,-1 1 0,1 0-1,0 0 1,-1 0 0,1 0 0,-1 1 0,1-1-1,-1 1 1,1 0 0,-1 0 0,1 0 0,-1 1-1,1-1 1,-7 2 0,5 0-14,0 0 0,0 1 0,0-1 0,1 1 0,-1 0 0,1 0 0,-1 1 1,1-1-1,0 1 0,0 0 0,1 0 0,-1 1 0,1-1 0,0 0 0,0 1 0,0 0 0,1 0 0,-4 10 0,-4 10-51,0 0 0,-8 40 0,13-37-274,0-1-1,2 1 1,1 0 0,1 0 0,2-1-1,4 32 1,-5-53 0,1-1 0,0 0 0,1 0 0,-1 0 0,1 0 0,0 0 0,0-1 0,1 1 1,4 6-1,-1-4-878,0-1 0,1 0 0,-1 0 0,14 9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6.2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199 580 12118,'0'0'10020,"-16"-9"-9828,7 4-179,5 2-11,-1 0 0,1 1 0,-1-1 1,1 1-1,-1 0 0,0 1 0,0-1 0,-7 0 1,10 2-3,-1 0 0,1 0 0,0 0 0,0 1 0,0-1 0,0 1 0,0-1-1,0 1 1,0 0 0,0 0 0,0 0 0,1 0 0,-1 0 0,0 0 0,0 1 0,1-1 0,-1 0 0,1 1 0,-1 0 0,1-1 0,0 1 0,0 0 0,0-1 0,-1 1 0,2 0 0,-1 0 0,0 0 0,-1 4 0,-18 42 16,-18 59-1,33-89-101,1 0 1,1 0-1,0 0 1,1 1-1,1-1 1,2 35-1,-1-51 38,1 0 0,0 0 0,-1 0 1,1 0-1,0 0 0,0-1 0,-1 1 0,2 0 1,-1-1-1,0 1 0,0 0 0,0-1 0,1 0 0,-1 1 1,1-1-1,-1 0 0,1 1 0,-1-1 0,1 0 0,0 0 1,0-1-1,-1 1 0,1 0 0,0 0 0,0-1 0,0 1 1,0-1-1,0 0 0,0 0 0,0 1 0,2-1 0,6 0-50,-1 0 0,0 0-1,1-1 1,-1 0-1,15-4 1,-9 0 47,0-1 1,0 0-1,-1-1 1,0-1-1,0 0 0,0-1 1,-1 0-1,0-1 0,-1 0 1,0-1-1,-1-1 1,16-20-1,-12 12 152,-1 0 0,-1 0 0,-1-2 0,-1 1 0,-1-1 0,0-1-1,10-43 1,-10 19 230,-3 0 0,3-76 0,-12-95 1092,1 194-1168,1 2 40,-2-36 642,2 54-786,0 1 0,-1 0 0,1 0 0,-1 0 0,0 0 0,1 0 0,-2 0 0,1 0 0,0 0 0,-1 0 0,1 1 0,-1-1 0,-2-3-1,4 6-132,-1 0 0,1 0 0,-1 1 0,1-1-1,-1 0 1,1 0 0,-1 0 0,1 0-1,-1 1 1,1-1 0,0 0 0,-1 0-1,1 1 1,-1-1 0,1 0 0,0 0-1,-1 1 1,1-1 0,0 1 0,-1-1 0,1 0-1,0 1 1,0-1 0,0 1 0,-1-1-1,1 0 1,0 1 0,0-1 0,0 1-1,0-1 1,0 1 0,-1-1 0,1 1 0,0-1-1,0 1 1,1 0 0,-9 24-35,-9 60 39,-11 172-1,25 92-926,4-293-244,15 86 0,-10-108-1566,20 58-1,-4-38-6752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7.0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132 568 7523,'0'0'9805,"10"1"-9453,2 1-205,0-1 0,0-1-1,0 0 1,1-1 0,15-2-1,-23 2-119,-1 0 0,1-1-1,0 0 1,-1 1 0,1-1-1,-1-1 1,0 1 0,1-1 0,-1 1-1,0-1 1,-1 0 0,1-1-1,0 1 1,-1-1 0,0 1-1,0-1 1,0 0 0,4-8-1,-6 10 53,1 0-1,-1-1 1,1 0 0,-1 1-1,0-1 1,0 0-1,0 0 1,-1 0-1,1 0 1,0 1-1,-1-1 1,0 0-1,0 0 1,0 0-1,0 0 1,0 0 0,-1 0-1,1 0 1,-1 0-1,0 0 1,-1-2-1,0 2 18,1 1-1,-1 0 0,0 0 1,0 0-1,0 0 0,-1 1 1,1-1-1,0 0 0,-1 1 1,1 0-1,-1-1 1,1 1-1,-1 0 0,0 0 1,1 1-1,-1-1 0,0 1 1,0-1-1,0 1 0,1 0 1,-4 0-1,-2-1-26,-1 1 0,1 1 0,0 0 0,0 0 0,0 0 0,1 1 0,-1 0 0,0 0 0,0 1 0,1 0 0,0 1-1,0-1 1,-11 8 0,9-4-33,0 1 0,0 0 0,1 0 0,0 1 0,0 0 0,1 0 0,0 1 0,-8 15 0,5-3-123,0 1 1,1 0 0,1 0 0,2 1-1,0 0 1,1 0 0,2 0 0,-2 36-1,5-54-183,0 1-1,0 0 1,1 0-1,0-1 1,0 1-1,0 0 1,1-1-1,0 1 0,4 8 1,-4-12-46,-1 0-1,1 0 1,1 0 0,-1 0 0,0-1-1,1 1 1,-1-1 0,1 0 0,0 0-1,0 0 1,0 0 0,0 0-1,0 0 1,0-1 0,0 1 0,1-1-1,-1 0 1,1 0 0,4 0 0,5 2-684,0-2 1,0 0 0,0 0 0,0-2 0,0 1 0,0-2 0,0 1 0,18-6 0,-13 2 340,-1-1 0,1-1 0,-1-1 0,0 0 0,21-15 0,-16 7 945,0 0 0,-1-1 0,22-25 0,-23 20 1815,0-1 0,23-38 0,-35 50-1386,-1-1 0,-1 0-1,0 0 1,0-1 0,-2 0 0,1 1 0,-2-2-1,0 1 1,0 0 0,-1-1 0,-1 1 0,0-1 0,-2-18-1,1 31-653,0 0-1,0 0 1,0 0-1,0 0 1,0 0-1,-1 0 0,1 1 1,0-1-1,-1 0 1,1 0-1,-1 0 1,1 0-1,-1 1 0,1-1 1,-1 0-1,1 0 1,-1 1-1,0-1 1,1 0-1,-1 1 1,0-1-1,0 1 0,0-1 1,1 1-1,-1 0 1,0-1-1,0 1 1,0 0-1,0-1 0,0 1 1,0 0-1,0 0 1,1 0-1,-1 0 1,0 0-1,0 0 1,0 0-1,0 0 0,0 0 1,0 0-1,0 0 1,0 1-1,0-1 1,0 0-1,1 1 0,-1-1 1,0 1-1,-1 0 1,-2 1-59,0 0 1,-1 0 0,1 0-1,1 1 1,-1 0 0,0 0-1,1 0 1,-1 0 0,-3 4-1,-8 15-186,2 0 1,0 1-1,1 0 0,2 1 0,0 0 0,2 0 0,0 1 0,2 0 1,1 1-1,0 0 0,0 30 0,5-55 107,0 0-1,0 0 1,1 0 0,-1 0-1,0 0 1,0 0 0,1 0-1,-1 0 1,1 0-1,-1 0 1,1 0 0,-1 0-1,1 0 1,-1 0 0,1-1-1,0 1 1,-1 0 0,1 0-1,0-1 1,0 1 0,0 0-1,0-1 1,-1 1-1,1-1 1,0 1 0,0-1-1,0 1 1,0-1 0,0 0-1,0 0 1,0 1 0,0-1-1,1 0 1,-1 0 0,0 0-1,0 0 1,0 0 0,0 0-1,0 0 1,0-1-1,1 1 1,4-1-77,0 0 1,0 0-1,0-1 0,-1 1 1,1-1-1,10-5 0,-4-1 138,0-1 0,-1 0 0,1 0 0,-2-1 0,1-1 0,-1 0 0,-1 0-1,0-1 1,-1 0 0,0 0 0,-1-1 0,0 0 0,6-19 0,3-10 334,-2-1-1,-1-1 1,6-47 0,18-148 2338,-27 79 2727,-12 173-5050,0-1 0,-1 0 0,-1 0 0,0 0 1,-7 14-1,-5 17-329,-10 44-428,3 2 0,4 1 0,4 0-1,4 1 1,1 122 0,10-85-3786,0-16-4498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8.3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115 37 3410,'0'0'11528,"2"-7"-9549,5-22 1405,-18 64 818,-5 8-5073,-2-3 943,2 1-1,2 0 0,1 1 1,3 1-1,1 0 1,2 1-1,2-1 1,0 48-1,5-90-104,0 1-1,0 0 1,0 0 0,1 0-1,-1 0 1,0 0 0,1-1-1,-1 1 1,1 0 0,-1 0-1,1-1 1,0 1 0,0 0-1,0-1 1,0 1 0,0 0-1,0-1 1,0 0 0,0 1-1,1-1 1,-1 0 0,1 1-1,-1-1 1,1 0 0,-1 0-1,1 0 1,-1 0 0,1-1-1,0 1 1,0 0 0,-1-1-1,1 1 1,2-1 0,0 1-186,0-1 0,1 0 1,-1-1-1,0 1 1,0-1-1,0 0 0,1 0 1,-1 0-1,0 0 0,-1-1 1,1 0-1,0 0 1,0 0-1,6-4 0,-3 0-651,-1 1 0,1-1 0,-1-1 0,0 1 0,5-9-1,27-45-9336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28.6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31 15063,'0'0'10245,"-21"-31"-10245,11 53-32,-4 34-1633,-8 19-672,1 7-5747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0.1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 1 12630,'0'0'7955,"0"140"-6882,-7-65-705,5-3-144,-1-6-224,-1-7 128,1-8-304,-6-10-976,-3-13-2274,-8-21-3185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0.4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14919,'0'0'5826,"48"18"-12389,-22 16 1489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0.9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26 471 48,'0'0'15255,"-3"20"-13644,-1-3-1373,-2 14 290,1 0 0,1 1 1,1 60-1,3-90-543,0 0 0,0 0-1,0 0 1,1 0 0,-1 0 0,1 0 0,-1 0 0,1-1 0,0 1 0,0 0-1,0 0 1,0-1 0,0 1 0,0 0 0,0-1 0,1 1 0,-1-1-1,0 0 1,1 1 0,-1-1 0,1 0 0,0 0 0,-1 0 0,1 0 0,0 0-1,0 0 1,0 0 0,-1-1 0,1 1 0,0-1 0,0 1 0,0-1 0,0 0-1,0 0 1,0 0 0,0 0 0,0 0 0,0 0 0,3-1 0,1 0-190,0 0 0,-1 0 0,1-1 0,-1 0 0,0 0 1,1 0-1,-1-1 0,0 1 0,0-1 0,0 0 0,-1-1 1,8-6-1,50-71-768,5-5 3458,-66 85-2435,0 0-1,0 0 0,1 0 0,-1 0 0,0 0 0,1 0 1,-1 0-1,1 0 0,-1 1 0,1-1 0,-1 1 1,1-1-1,-1 1 0,1-1 0,0 1 0,-1 0 0,1 0 1,0 0-1,-1 0 0,1 0 0,0 0 0,-1 0 1,1 1-1,-1-1 0,1 0 0,0 1 0,-1 0 0,1-1 1,-1 1-1,1 0 0,-1 0 0,0 0 0,2 1 1,6 4-20,-1 0 1,-1 1 0,1 1 0,7 9 0,-3-4 223,-2-3-283,-1 0-1,2-1 1,-1-1-1,1 1 0,0-2 1,18 10-1,-24-15-370,1 0 0,-1 0-1,1 0 1,0-1 0,0 0-1,7 1 1,23-2-4640</inkml:trace>
  <inkml:trace contextRef="#ctx0" brushRef="#br0" timeOffset="1">705 1 15655,'0'0'8932,"0"172"-8932,4-70 208,11 1-32,-1 5-192,-7-5 16,-7 1-464,0-9-1088,-33-18-2594,-6-23-6723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36.0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84 2017,'0'0'16503,"-7"-13"-15345,-31-58 1382,36 81 1873,-1 42-4426,3 42 330,17 477 105,-16-563-591,11 67-1294,-11-71 971,0 0 1,1 1 0,-1-1-1,1 0 1,0 0 0,0 0-1,1 0 1,-1 0 0,1-1-1,-1 1 1,1-1 0,0 1-1,7 4 1,16 2-7694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1.2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1 281 12454,'9'-21'1894,"-6"11"-1747,6-11 576,0 0 0,1 1-1,19-28 1,-25 41-600,1 0 1,0 1-1,0 0 1,1 0-1,0 1 0,0-1 1,0 1-1,1 0 1,-1 1-1,1 0 0,0 0 1,1 0-1,-1 1 0,0 0 1,1 0-1,11-1 1,-8 2-150,1 1 0,0 0 0,0 1 0,-1 0 0,1 1 0,0 1 0,0 0 0,-1 0 0,1 1 1,17 7-1,0 3-802,-1 1 0,40 28 0,31 16-1971,-86-52 2522,1 0 1,0-1-1,0-1 1,0 0 0,0 0-1,17 0 1,-27-3 347,0-1 1,1 0-1,-1 0 1,1-1 0,-1 1-1,1-1 1,-1 0-1,0 0 1,0 0 0,7-4-1,-9 4 94,1 0 0,-1-1 0,0 1 0,-1-1 0,1 1 0,0-1 0,0 0-1,-1 0 1,1 0 0,-1 0 0,0 0 0,1 0 0,-1 0 0,0 0 0,0-1 0,0 1 0,-1 0 0,1-1 0,0 1 0,-1-4-1,1 1 154,0-1-1,-1 1 0,0 0 0,0-1 0,0 1 0,-1-1 1,0 1-1,0 0 0,0-1 0,-1 1 0,1 0 0,-1 0 1,0 0-1,-1 0 0,-3-5 0,1 3-146,1 1-1,-2 0 1,1 1-1,0-1 1,-1 1 0,0 0-1,-1 1 1,1-1-1,-14-6 1,8 6-170,-1-1 1,0 2-1,0 0 1,0 0 0,0 1-1,-1 1 1,1 0-1,-1 1 1,0 1-1,1 0 1,-1 0-1,-14 3 1,22-1-109,0-1 0,0 1 0,0 0 1,1 1-1,-1-1 0,1 1 0,-1 0 0,1 0 1,0 1-1,0 0 0,1-1 0,-7 8 0,5-4-537,0 0 0,1 0 0,0 0 0,1 1 0,0-1 0,0 1 0,0 0 0,-2 10 0,-7 38-7103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2.1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161 395 5491,'0'0'7848,"11"-19"-6546,34-63 91,-42 76-1132,0 1 0,0-1 0,-1 1-1,0-1 1,0 0 0,-1 0 0,0 0 0,0 0 0,0 0 0,-1 0-1,1 0 1,-1-1 0,-1 1 0,1 0 0,-1 0 0,-3-8 0,4 13-227,-1-1 37,0 0 0,0 0 0,-1 0 0,1 0 0,-1 1 0,1-1 0,-1 0 0,0 1 0,1-1 0,-1 1 0,0-1 0,0 1 0,0 0 0,0 0 0,-1 0 0,1 0 0,0 0 0,0 0 0,-1 1 0,1-1 0,0 1 0,-1-1 0,1 1 1,0 0-1,-1 0 0,-2 1 0,-2-2-41,0 1 1,0 0-1,0 1 1,1-1-1,-1 1 1,0 1 0,0-1-1,-9 5 1,9-2-31,0 1 0,1 1 0,-1-1 0,1 1 1,0 0-1,0 1 0,1 0 0,-1-1 0,2 2 0,-1-1 1,1 0-1,0 1 0,1 0 0,-1 0 0,2 0 1,-1 0-1,1 1 0,-1 9 0,-3 17 0,1 0 0,1 71-1,4-87-50,1 1-1,1-1 0,1 0 0,0 1 0,2-1 1,0-1-1,1 1 0,10 20 0,-13-31 21,1 0-1,1 0 1,-1-1-1,1 1 0,1-2 1,-1 1-1,1 0 1,0-1-1,1 0 1,0 0-1,0-1 1,0 0-1,0 0 1,1-1-1,-1 0 1,1 0-1,0-1 0,1 0 1,-1 0-1,15 3 1,-8-5 16,0 0 1,0-1-1,0 0 0,0-2 1,0 1-1,-1-2 1,1 0-1,-1-1 0,1 0 1,-1-1-1,0 0 0,-1-2 1,1 1-1,-1-2 1,0 0-1,-1 0 0,0-1 1,-1 0-1,20-21 0,-12 10 34,0-2 0,-1 0-1,-1-1 1,-1-1-1,-2 0 1,0-1-1,-1-1 1,-2 0 0,14-44-1,-11 5 298,-3-1 1,4-71-1,-13 97 1619,-2-52-1,11 155-2192,4-1-1,1 0 0,41 96 1,-2-4-2768,-55-153 2940,0 1 1,1-1-1,-1 1 1,1-1-1,-1 0 0,1 1 1,0-1-1,-1 0 1,1 1-1,0-1 1,0 0-1,0 0 0,0 0 1,0 0-1,0 0 1,2 2-1,-2-3 67,0 0 1,-1 0-1,1 0 0,0 0 1,-1 0-1,1 0 0,0 0 0,-1 0 1,1 0-1,-1 0 0,1 0 0,0-1 1,-1 1-1,1 0 0,0 0 1,-1-1-1,1 1 0,-1 0 0,1-1 1,-1 1-1,1-1 0,-1 1 0,1-1 1,-1 1-1,1-2 0,5-5 53,-1-1 0,0 0-1,-1 0 1,5-11-1,-2 4-151,-4 10 125,13-26 130,38-52-1,-53 82-133,1-1-1,-1 0 1,1 0 0,0 1-1,0-1 1,0 1-1,0 0 1,-1-1-1,2 1 1,-1 0-1,0 0 1,0 0-1,0 1 1,0-1-1,1 0 1,-1 1-1,0 0 1,1-1-1,-1 1 1,0 0-1,1 0 1,-1 0-1,0 0 1,1 1-1,3 0 1,5 2-49,-1 1 1,0 0-1,0 1 1,13 8-1,4 0 59,-8-5-2,0-1 1,1-1-1,0-1 1,0 0-1,0-2 0,1-1 1,-1 0-1,1-1 1,0-1-1,40-6 0,-58 5-15,0 1-1,0-1 0,0 0 1,0 0-1,0-1 0,0 1 0,-1-1 1,1 1-1,0-1 0,-1 0 1,1 0-1,-1 0 0,1 0 1,-1 0-1,0 0 0,0-1 0,0 1 1,0-1-1,-1 0 0,1 1 1,-1-1-1,3-6 0,-2 0 272,0-1 0,0 1 0,-1-1 0,0 0 1,-2-15-1,1 16 343,2 97-738,1-31-600,-10 96 0,-6-107-2031,-5-17-2750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2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63 14231,'0'0'6611,"43"52"-25484</inkml:trace>
  <inkml:trace contextRef="#ctx0" brushRef="#br0" timeOffset="1">404 0 9748,'0'0'10421,"0"160"-10037,2-65 289,3 4-129,0 5-528,-3-1-32,-2-4 0,0-12-2609,7-25-5843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2.8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362 454 12566,'0'0'2652,"-25"-9"146,-85-24-997,105 32-1767,-1 0-1,0 0 0,1 0 1,-1 1-1,0-1 1,1 2-1,-1-1 1,0 0-1,0 1 1,1 0-1,-1 1 1,1-1-1,-1 1 1,1 0-1,0 0 0,-1 1 1,1-1-1,0 1 1,1 0-1,-1 1 1,0-1-1,1 1 1,0 0-1,0 0 1,0 0-1,0 1 1,1-1-1,0 1 0,0 0 1,-5 10-1,-2 8-59,0 0-1,2 1 1,0 0-1,2 0 0,-4 28 1,3-16-333,1 0 0,3 0 0,1 0-1,4 63 1,-2-95 243,1-1-1,-1 0 0,1 0 0,0 1 0,0-1 1,0 0-1,1 0 0,-1 0 0,1 0 0,0-1 1,-1 1-1,1 0 0,1-1 0,-1 1 0,0-1 1,1 0-1,-1 1 0,1-1 0,-1 0 0,1-1 1,0 1-1,0 0 0,0-1 0,0 0 0,0 1 1,0-1-1,0 0 0,1-1 0,-1 1 0,0-1 1,0 1-1,6-1 0,1 0 26,1 0-1,-1-1 1,1 0 0,-1-1-1,1 0 1,-1 0 0,0-1-1,0-1 1,14-6 0,-10 2-22,0 0-1,-1 0 1,0-1 0,0-1 0,-1 0 0,0-1-1,0-1 1,-2 1 0,1-2 0,9-14 0,-7 6 386,-1-1 0,-1 0 0,-1 0 0,-1-1 0,11-46 0,-7-1 1118,-3-2 0,-3 1 0,-3-107 0,-3 114-558,0 24 343,-1 0 1,-7-46-1,7 85-1126,1 0-1,-1 1 1,0-1 0,0 1-1,0-1 1,0 1 0,0-1-1,0 1 1,0-1 0,0 0-1,0 1 1,0-1 0,-1 1-1,1-1 1,0 1-1,0-1 1,0 1 0,-1-1-1,1 1 1,0-1 0,-1 1-1,1-1 1,0 1 0,-1-1-1,1 1 1,0-1 0,-1 1-1,1 0 1,-1-1-1,0 1 1,-5 23 268,-7 130-1044,8 205 0,6-202-1354,1-28-815,4-6-2403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3.6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77 304,'0'0'22928,"4"-13"-22224,4 82-573,20 183 170,-28-250-316,0 0 0,1 0 0,-1-1 0,0 1 0,1 0-1,-1 0 1,1 0 0,0-1 0,-1 1 0,1 0 0,0-1-1,0 1 1,0 0 0,0-1 0,0 1 0,1-1 0,-1 0-1,0 1 1,2 0 0,-2-2 7,1 1-1,-1-1 1,0 0-1,0 0 1,0 0-1,0 0 1,1 0-1,-1 0 1,0 0 0,0 0-1,0 0 1,1 0-1,-1-1 1,0 1-1,0-1 1,0 1-1,0-1 1,0 1 0,0-1-1,0 0 1,2-1-1,8-7-12,-1 0 0,-1-1-1,1 0 1,8-14 0,-8 12 32,90-123-9,33-39 130,-130 171-136,0-1 0,0 1 1,0-1-1,1 1 0,-1 0 1,1 1-1,5-5 0,-8 7 1,-1 0-1,1 0 0,-1 0 0,1 0 0,-1 0 0,1 0 0,-1 0 0,1 0 0,-1 0 0,0 0 0,1 0 0,-1 0 0,1 0 0,-1 0 0,1 0 0,-1 0 0,1 1 0,-1-1 0,0 0 0,1 0 0,-1 0 0,1 1 0,-1-1 0,0 0 0,1 1 0,0 0 0,8 21-134,-2 24-28,4 88 0,-8-80-487,10 57 0,-13-108 513,1 0 0,-1 0 1,1 0-1,0 0 0,0 0 1,0 0-1,1 0 0,-1 0 0,1 0 1,0-1-1,-1 1 0,1 0 1,0-1-1,1 0 0,-1 1 0,0-1 1,3 2-1,-3-3 73,0-1 1,0 1-1,-1-1 0,1 1 0,0-1 1,0 0-1,0 0 0,0 1 0,-1-1 1,1 0-1,0-1 0,0 1 1,0 0-1,0-1 0,0 1 0,-1-1 1,1 1-1,0-1 0,0 0 0,-1 1 1,1-1-1,-1 0 0,1 0 0,0-1 1,-1 1-1,0 0 0,1 0 0,-1-1 1,0 1-1,2-3 0,7-9-336,0 0 0,-1 0 0,0-1-1,-1 0 1,-1-1 0,0 0 0,7-26 0,-4 10 398,-2-1 1,7-60-1,-18 150 3913,9 102-3878,-6-153-22,1 0 0,1-1 0,-1 1 0,1 0 0,0 0 0,0-1 0,1 1 0,0-1 0,0 0 0,1 0 0,0 0-1,4 6 1,-5-10 50,0 1 0,-1 0 0,1-1-1,1 0 1,-1 0 0,0 0 0,0 0-1,1 0 1,-1 0 0,1-1-1,-1 0 1,1 0 0,0 0 0,-1 0-1,1 0 1,0-1 0,0 0 0,0 1-1,-1-2 1,1 1 0,0 0 0,0-1-1,6-1 1,-6 1 36,0-1-1,-1 1 1,1-1 0,0 0 0,-1 0-1,1 0 1,-1 0 0,1-1 0,-1 1-1,0-1 1,0 0 0,0 0-1,-1 0 1,1 0 0,-1-1 0,0 1-1,0-1 1,0 0 0,0 1 0,0-1-1,-1 0 1,0 0 0,2-5-1,0-7 272,1 0-1,-2-1 0,0 1 1,-1-25-1,-1 27-296,-1-1 1,0 1-1,-1 0 0,-1 0 1,0 0-1,-1 0 0,0 1 1,-1-1-1,-1 1 0,0 0 0,-1 0 1,0 1-1,-1 0 0,-18-21 1,25 32-121,1 0 0,-1 0 1,0 0-1,1 0 0,-1 0 0,0 0 1,0 0-1,0 1 0,0-1 1,0 0-1,0 1 0,0-1 1,0 1-1,0-1 0,0 1 1,0-1-1,-1 1 0,-1 0 1,3 0-51,-1 0 0,1 0 1,0 1-1,-1-1 1,1 0-1,-1 1 1,1-1-1,-1 0 1,1 1-1,0-1 1,-1 1-1,1-1 1,0 1-1,-1-1 1,1 1-1,0-1 1,0 1-1,-1-1 1,1 1-1,0-1 1,0 1-1,0-1 1,0 1-1,0-1 1,0 1-1,0 0 1,-1 5-544,1 0 1,1 0 0,-1-1-1,1 1 1,0 0 0,2 7 0,-1-6-179,1 0 0,1 0 1,-1 0-1,1 0 1,9 11-1,36 38-7448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4.0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278 479 10229,'0'0'2390,"-23"-7"478,-76-21-731,94 26-2031,0 1-1,0 0 1,-1 0 0,1 0-1,0 1 1,-1 0 0,1 0-1,-1 0 1,1 1 0,0 0-1,-1 0 1,1 0 0,0 1-1,-8 3 1,10-3-81,-1 0 1,0 1-1,1-1 1,-1 1-1,1 0 1,0 0-1,0 1 1,0-1-1,1 1 1,-1-1-1,1 1 1,-1 0-1,1 0 1,-1 4-1,-3 10-39,2-1 0,0 1-1,1 0 1,0 0 0,2 0-1,0 25 1,1-36 57,-1 15-36,1-9-80,-1 1 0,2-1 0,-1 1 0,5 17 0,-5-28 18,1 0 0,0 0 0,0 0 0,0 0 1,0 0-1,1 0 0,-1-1 0,1 1 0,-1-1 1,1 1-1,0-1 0,0 1 0,0-1 0,1 0 1,-1 0-1,0 0 0,1 0 0,-1-1 0,1 1 1,0-1-1,0 1 0,-1-1 0,1 0 0,4 1 0,2 0 14,0-1 0,-1 0 0,1-1 0,0 0 0,0 0 0,-1-1 0,1 0 0,0 0 0,-1-1 0,1-1 0,-1 1 0,0-1 0,1 0 0,-1-1 0,-1 0 0,1-1 0,-1 1 0,1-1 0,-1-1 0,-1 1 0,10-11 0,0 1 43,-2-1 0,0-1 0,-1 0 0,0-1 0,-2 0 0,0-1 1,14-35-1,-14 23 308,-1 0 0,-2 0 0,6-55 1,0-100 1157,-6 61-285,-5 78-646,2-2 2469,-1 58-1903,3 33-1149,84 449 64,-38-238-3038,-42-202-285,3-23-3122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4.4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4 196 11365,'0'0'8850,"16"-6"-8613,31-8-180,62-10 1,-102 24-61,-1-1-1,0-1 1,0 1 0,-1-1 0,1 0 0,0 0-1,-1-1 1,1 1 0,-1-1 0,1-1 0,-1 1 0,-1-1-1,1 1 1,0-1 0,-1-1 0,0 1 0,0-1-1,0 0 1,0 0 0,-1 0 0,0 0 0,0 0 0,0-1-1,-1 1 1,1-1 0,-1 0 0,-1 0 0,1 0-1,-1 0 1,1-9 0,-3 14 21,1 0 0,0-1 0,-1 1-1,1 0 1,-1 0 0,1 0 0,-1 0 0,1 0 0,-1 1-1,0-1 1,0 0 0,1 0 0,-1 0 0,0 0 0,0 1 0,0-1-1,0 0 1,0 1 0,0-1 0,0 1 0,0-1 0,0 1-1,0 0 1,0-1 0,0 1 0,0 0 0,0 0 0,0-1-1,-1 1 1,1 0 0,0 0 0,0 0 0,0 1 0,-1-1-1,-45 4 376,37-2-329,0 1 0,0 1 1,0 0-1,1 0 0,0 1 1,0 0-1,0 1 1,0-1-1,1 2 0,0-1 1,1 1-1,-1 1 0,1-1 1,0 1-1,1 0 1,0 1-1,-7 13 0,2-4-29,2 0 0,0 1 0,1 0 0,1 0 0,0 0 0,2 1 0,-7 41-1,11-49-81,0 0 0,0 0-1,1 0 1,1 1 0,0-1-1,4 20 1,-4-29-92,1 1-1,-1-1 1,1 1-1,-1-1 1,1 0 0,0 0-1,0 0 1,1 0-1,-1 0 1,1 0-1,-1 0 1,1-1 0,0 1-1,0-1 1,0 0-1,0 0 1,0 0-1,1 0 1,-1-1 0,0 1-1,1-1 1,0 0-1,-1 0 1,1 0-1,4 0 1,56 4-5669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34.7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84 33 10789,'0'0'14022,"3"-33"-15142,-39 53-2818,-15 6-9604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1.6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122 365 3009,'0'0'2586,"-3"-25"-367,1 9-1740,-5-45 2481,-18-76-1,24 134-2732,-21-67 3178,20 66-3139,1 1 1,-1-1-1,1 1 0,-1-1 0,0 1 1,0 0-1,0 0 0,-1 0 0,1 0 1,-1 0-1,0 1 0,0-1 0,0 1 1,0 0-1,0-1 0,-5-1 0,7 4-247,0 0 0,1 0-1,-1 0 1,1 1 0,-1-1 0,1 0-1,-1 1 1,1-1 0,-1 0-1,1 1 1,-1-1 0,1 1-1,0-1 1,-1 1 0,1-1 0,-1 1-1,1-1 1,0 1 0,0-1-1,-1 1 1,1-1 0,0 1 0,0 0-1,0-1 1,-1 1 0,1-1-1,0 1 1,0 0 0,0-1 0,0 1-1,0-1 1,0 1 0,1 0-1,-1-1 1,0 1 0,0 0 0,0 2 27,-6 278 19,7-182-44,28 297 253,-9-183-164,-16-161-136,-1-6-157,8 48 0,-10-93 83,-1 1 1,0 0 0,1 0-1,-1 0 1,1 0 0,0 0-1,-1 0 1,1-1 0,0 1-1,0 0 1,0 0 0,0-1-1,1 1 1,-1-1 0,3 3-1,-3-4-70,0 0 0,0 1 0,0-1 0,0 0 0,0 0 0,0 0 0,0 0 0,0 0 0,0-1 0,0 1 0,0 0 0,0 0 0,0-1 0,0 1 0,0-1 1,0 1-1,0-1 0,0 1 0,0-1 0,0 1 0,0-1 0,-1 0 0,1 1 0,0-1 0,0 0 0,-1 0 0,1 0 0,-1 0 0,1 0 0,-1 0 0,1 1 0,-1-1 0,1-1 0,26-44-4411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2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0 233 10341,'0'0'7678,"12"4"-7683,24 6 224,43 5 1,-62-12 19,-1-1-1,1-1 1,-1-1 0,1 0-1,0-1 1,16-3 0,-29 3-195,0-1-1,-1 1 1,1-1-1,0 1 1,0-1 0,-1 0-1,1-1 1,-1 1 0,1-1-1,-1 1 1,0-1 0,0 0-1,0 0 1,-1 0 0,1-1-1,-1 1 1,1-1 0,-1 1-1,0-1 1,-1 0 0,1 0-1,-1 0 1,3-7 0,-1-7 122,0 1 0,-1 0 0,-1-1 0,0-20 0,-1 34-155,-1 1 17,1-1 0,0 1 0,-1 0 0,0 0 1,0 0-1,0-1 0,0 1 0,0 0 0,-1 0 0,1 0 1,-1 1-1,0-1 0,0 0 0,0 1 0,0-1 0,0 1 1,0-1-1,-1 1 0,1 0 0,-1 0 0,0 0 0,0 0 1,0 1-1,1-1 0,-1 1 0,-1 0 0,1 0 0,0 0 1,0 0-1,-5 0 0,1-1 14,0 1 0,0 0 0,0 1 0,0-1 0,0 1 1,0 1-1,0-1 0,0 1 0,0 1 0,1-1 0,-1 1 0,0 0 0,1 1 0,-9 3 0,8-1-35,-1 1-1,1-1 0,0 1 1,1 1-1,-1-1 0,1 1 1,0 0-1,1 1 0,0-1 1,0 1-1,1 0 0,0 0 1,0 1-1,1-1 0,-5 17 1,4-5-24,0 0 0,0 0 0,2 1 1,1 0-1,0-1 0,3 22 0,-1-31-25,1 0 0,0-1-1,1 1 1,0-1-1,0 0 1,1 0-1,0 0 1,1-1-1,0 1 1,0-1-1,1 0 1,1-1-1,-1 1 1,1-1 0,1 0-1,-1-1 1,1 0-1,1 0 1,-1-1-1,1 0 1,0 0-1,1-1 1,-1 0-1,1-1 1,0 0 0,0-1-1,16 4 1,-7-2-57,-1-2 0,1 0 0,0-1 0,0-1 0,0 0 0,0-2 0,0 0 0,0-1 0,0-1 0,0-1 0,-1 0 0,1-2 0,-1 0 0,31-16 0,-25 9 68,0-2 0,-1-1 0,-1 0-1,-1-2 1,32-33 0,-45 43 43,-1 0-1,0-1 1,-1 0-1,0 0 1,0 0 0,-1-1-1,0 0 1,-1 0-1,0 0 1,0-1 0,-1 1-1,-1-1 1,0 0-1,0 1 1,-1-1-1,0 0 1,-1-12 0,-1 19 33,0 1 0,0 0 1,0 0-1,0 0 0,-1-1 1,1 1-1,-1 0 1,1 1-1,-1-1 0,0 0 1,0 0-1,-1 1 0,1-1 1,0 1-1,-1 0 1,0 0-1,1 0 0,-1 0 1,0 0-1,0 1 0,0-1 1,0 1-1,0-1 0,-1 1 1,1 0-1,0 1 1,0-1-1,-1 0 0,1 1 1,-4 0-1,1-1-31,1 1 0,-1-1 1,1 1-1,-1 0 0,1 1 0,-1 0 0,1 0 0,-1 0 0,1 0 1,0 1-1,0 0 0,-1 0 0,1 0 0,0 0 0,1 1 1,-1 0-1,0 0 0,-3 4 0,3-1-38,0 0 1,1 1-1,0-1 0,0 1 0,1 0 1,0 0-1,0 0 0,1 0 0,0 0 1,0 1-1,0-1 0,1 1 0,0 0 1,1-1-1,0 1 0,0-1 1,0 1-1,2 8 0,-1-13-25,0 0 0,1 0 1,-1 0-1,0-1 0,1 1 0,0 0 0,-1-1 1,1 0-1,0 1 0,0-1 0,1 0 0,-1 0 1,0 0-1,1 0 0,-1 0 0,1-1 0,0 1 0,-1-1 1,1 0-1,0 1 0,0-1 0,0-1 0,0 1 1,0 0-1,0-1 0,0 1 0,0-1 0,0 0 1,5 0-1,-3 0 53,1 0 1,-1 0-1,0 0 0,0 0 1,0-1-1,0 1 1,0-1-1,0-1 1,0 1-1,0-1 0,0 0 1,0 0-1,-1 0 1,1-1-1,-1 1 1,0-1-1,6-5 0,4 137 1125,-12-115-1646,0 0 1,1 0-1,6 14 0,-8-25 45,0 0 0,0 1 1,1-1-1,0 0 0,0 0 0,-1 0 0,2 0 1,-1 0-1,0 0 0,1-1 0,-1 1 0,1-1 1,-1 1-1,1-1 0,0 0 0,0 0 0,5 2 0,18 0-8097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36.3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2 119 8996,'0'0'13686,"0"5"-13507,-1 26-96,0-7-19,2-1 0,0 0 0,8 46 0,-7-61-49,1-1 0,-1 1 0,1-1 0,0 1 0,1-1 0,0 0 0,0-1 0,1 1 0,-1-1 0,2 0 0,-1 0 0,0 0 0,1 0 0,0-1 0,14 9 0,-17-12 3,1 0-1,-1 1 1,1-1-1,0 0 1,-1-1 0,1 1-1,0-1 1,0 0-1,0 0 1,1 0 0,-1 0-1,0-1 1,0 1-1,0-1 1,1 0 0,-1-1-1,0 1 1,0-1-1,0 0 1,0 0-1,0 0 1,0 0 0,0-1-1,0 1 1,0-1-1,0 0 1,-1 0 0,1-1-1,-1 1 1,1-1-1,-1 0 1,0 0 0,0 0-1,3-4 1,1-2 107,0 0 1,-1-1-1,0 0 1,-1-1-1,0 1 0,0-1 1,-1 0-1,-1 0 1,0 0-1,0 0 1,1-16-1,-2 13 9,-2 1 0,1 0 0,-2-1 0,0 1 0,0 0 1,-1 0-1,-1 0 0,0 0 0,-1 0 0,-6-13 0,8 20-113,-1 1 0,-1-1 0,1 0 0,-1 1 1,0 0-1,0 0 0,-1 0 0,0 0 0,1 1 0,-2 0 0,1 0 0,0 0 1,-1 0-1,1 1 0,-1 0 0,0 0 0,0 1 0,-1 0 0,1 0 1,0 0-1,-1 0 0,-7 0 0,13 2-83,-1 0 0,0 0 0,1-1 0,-1 1 0,0 0 0,1 1 0,-1-1-1,1 0 1,-1 0 0,0 1 0,1-1 0,-1 0 0,1 1 0,-1 0 0,1-1 0,-1 1 0,1 0 0,0 0 0,-1 0 0,1 0 0,0 0 0,0 0 0,-1 0 0,1 0 0,0 1 0,0-1-1,0 0 1,1 1 0,-1-1 0,0 0 0,0 1 0,1-1 0,-1 1 0,1 0 0,-1-1 0,1 1 0,0-1 0,-1 3 0,1 1-358,0 1 0,0-1 0,0 1 0,0-1 0,1 0 0,0 1 0,0-1 0,0 0 0,1 0 0,0 0 0,3 6 1,-2-5-455,1 0 0,1 0 1,-1-1-1,1 1 1,0-1-1,8 7 1,42 31-9649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2.6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114 0 12230,'0'0'8078,"-6"16"-7222,-18 72 252,3 0 0,4 1-1,-7 117 1,17-72-365,17 231 1,16 124-2641,-26-488 1869,1 3-310,-1 1-1,1-1 1,-1 0-1,0 1 1,-1-1-1,1 1 1,-1-1-1,0 0 1,0 0-1,0 0 1,-1 1-1,1-1 1,-1 0-1,0 0 1,0-1-1,0 1 1,-1 0-1,-2 3 1,-23 7-6911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2.9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1 291 16215,'0'0'6387,"91"-138"-6147,-19 106-95,19-3-145,12 5-1249,0 0-1232,-14 4-5075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3.4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51 11141,'0'0'9420,"7"23"-9316,23 82 894,26 164 0,-48-19-385,-8-208-391,1-117-89,4 1 0,3 0 0,3 0 0,3 1 0,4 1 0,38-100 0,-52 161-119,0 1 0,1 0 0,1 0 0,0 1 0,0 0 0,0 0 0,1 0 0,1 1 0,15-14 0,-20 20-10,0 0 0,0 0 0,0 0 1,0 0-1,1 1 0,-1-1 0,1 1 0,-1 0 0,1 0 0,-1 0 0,1 0 1,0 1-1,-1 0 0,1-1 0,0 1 0,0 1 0,-1-1 0,1 0 0,0 1 1,-1 0-1,1 0 0,-1 0 0,1 0 0,-1 1 0,1-1 0,-1 1 0,0 0 1,0 0-1,0 0 0,0 0 0,0 1 0,0-1 0,2 4 0,12 10 42,-2 1-1,0 1 0,0 0 1,-2 1-1,0 0 1,-1 1-1,-2 1 0,0 0 1,-1 0-1,0 1 1,9 45-1,-9-23-753,7 74 0,-11 43-6312,-5-127-512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3.7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 77 7331,'0'0'12027,"-11"11"-11627,6-6-395,0 0-1,1 0 0,-1 0 0,1 0 0,0 1 0,0 0 0,1 0 1,0 0-1,0 0 0,0 0 0,1 1 0,0-1 0,0 1 0,0 0 1,1-1-1,0 1 0,0 11 0,2 2 2,0 1 1,1-1-1,1 0 1,6 21-1,-7-30-3,2-1 0,-1 0 1,2 0-1,-1 0 0,1 0 0,1-1 1,0 0-1,0 0 0,10 10 0,-13-15 22,0-1 0,0 0 0,0-1 0,1 1 0,-1-1 0,1 1 0,0-1 0,-1 0 0,1 0 0,0-1 0,0 1 0,1-1 0,-1 0 0,0 0 0,0 0-1,0-1 1,1 1 0,-1-1 0,0 0 0,1 0 0,-1-1 0,0 1 0,1-1 0,-1 0 0,0 0 0,0-1 0,0 1 0,0-1 0,0 0 0,0 0 0,0 0 0,6-5 0,-2 1 68,0 0 0,0-1 0,0 0 1,-1-1-1,0 1 0,-1-1 0,1-1 1,-1 1-1,-1-1 0,0 0 0,0 0 0,5-16 1,-7 14-54,0-1 0,-1 1 1,0-1-1,-1 0 0,0 0 0,-1 0 1,0 0-1,-1 0 0,0 1 1,-1-1-1,0 0 0,-1 1 0,0-1 1,-1 1-1,-1 0 0,1 0 1,-2 0-1,1 1 0,-2 0 0,1 0 1,-1 0-1,-1 1 0,0 0 1,0 0-1,0 1 0,-1 0 0,-1 1 1,1 0-1,-21-11 0,29 17-89,0 0 0,0 1-1,-1-1 1,1 0 0,0 1-1,0-1 1,-1 1 0,1 0-1,-1-1 1,1 1 0,0 0 0,-1 0-1,1 0 1,-1 0 0,1 0-1,0 0 1,-3 1 0,3-1-53,1 1 0,-1-1 1,1 0-1,-1 1 0,1 0 1,-1-1-1,1 1 1,-1-1-1,1 1 0,0-1 1,-1 1-1,1 0 0,0-1 1,0 1-1,-1 0 1,1-1-1,0 1 0,0 0 1,0-1-1,0 1 0,0 0 1,0-1-1,0 1 1,0 0-1,0 0 0,1 5-538,0-1 0,1 0 0,-1 0-1,1 0 1,0 0 0,0 0 0,1 0-1,3 6 1,37 37-4277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4.3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417 658 2625,'0'0'8020,"-24"-15"-4418,-80-47-879,95 57-2428,0 1 0,0 0-1,-1 0 1,1 1-1,-1 0 1,1 1 0,-20-3-1,24 5-187,-1 0 0,0 0 0,1 1 0,-1-1 0,1 1 0,0 0 0,-1 1 0,1-1 0,0 1 0,-1 0 0,-6 4 0,5 0-71,-1-1 0,1 2 0,0-1 0,1 1 0,0-1 0,0 2 0,0-1 0,1 1 0,0 0 0,0 0 0,1 0 0,0 1 0,0-1 0,-2 13 0,-4 16-73,1-1-1,2 2 1,2-1 0,2 1-1,1 0 1,4 56 0,-2-88 24,1 1 1,0-1-1,-1 0 1,2 0 0,-1 0-1,1 0 1,0 0 0,0 0-1,0-1 1,1 1 0,0-1-1,0 1 1,1-1 0,5 6-1,-6-8-6,0 0 0,1 0 0,-1-1 0,1 1 0,0-1 0,0 0 0,0 0 0,0-1 0,0 1 0,0-1 0,0 0 0,0 0 0,1 0 0,-1 0 0,0-1 0,1 0 0,-1 0 0,1 0 0,-1 0 0,8-2 0,0-1-19,0-1-1,-1 0 0,0-1 0,0 0 1,0 0-1,-1-1 0,0-1 1,0 0-1,0 0 0,-1-1 0,0 0 1,15-18-1,0-3-22,-1 0 0,36-63 1,-44 63 73,-1 0 1,-1-1-1,-2 0 0,-1-1 1,-1 0-1,-2-1 1,4-39-1,-3-26 291,-6-104-1,-2 193-278,0-25 427,-1 1 1,-1-1 0,-2 0 0,-1 1 0,-2 0-1,-18-53 1,18 73 690,3 21-834,4 30-619,0-28 382,0 43-188,-1 21 46,3-1 0,20 135 1,-9-148 41,3-2 1,32 84 0,-41-125-132,1-1 0,0 0 0,1 0 0,1-1-1,1-1 1,0 1 0,0-2 0,2 1 0,0-2 0,1 0-1,0 0 1,21 14 0,-27-23-14,-1 0-1,1 0 0,0-1 1,0 0-1,0 0 1,1-1-1,-1 0 0,1 0 1,-1-1-1,1 0 1,-1-1-1,1 0 0,0 0 1,14-3-1,-12 1 64,-1-1 0,1 0-1,-1-1 1,1-1 0,-1 1-1,-1-2 1,1 1 0,-1-1-1,0-1 1,12-10 0,-8 5 72,0-1 0,-1 0 0,-1-1 0,0-1 0,-1 1 0,0-2 0,-2 1 0,0-1 0,0-1 0,-1 0 0,-2 0 0,1 0 0,4-33 1,-7 29 91,-2 0 1,0 1 0,-1-1 0,-2 0 0,0 0 0,-6-26 0,5 37 106,0 0 1,0 0 0,-1 0-1,-1 1 1,1-1 0,-2 1-1,1 0 1,-1 0 0,-1 1-1,1 0 1,-1 0 0,-1 0-1,1 1 1,-10-6 0,15 11-75,0 0 0,-1 0 0,1 1 0,-1-1 0,1 1 0,-1 0 0,0 0 0,1 0 0,-1 0 0,0 0 0,0 0 0,0 1 0,1-1 0,-5 1 0,5 0-56,0 0-1,1 1 1,-1-1-1,1 1 1,-1-1-1,0 1 1,1 0 0,-1 0-1,1-1 1,-1 1-1,1 0 1,0 0-1,0 1 1,-1-1 0,1 0-1,0 0 1,0 0-1,-1 3 1,-4 5-22,2 1-1,0 0 1,0 0 0,0 1-1,1-1 1,-1 14 0,0-8-27,-6 30-51,3 1 1,1 0-1,3-1 1,2 1-1,7 74 1,-5-108-305,1 0 1,1 0 0,0 0-1,1-1 1,0 1-1,1-1 1,0 0-1,1 0 1,14 21-1,24 12-5965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4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136 99 15383,'0'0'4954,"-9"22"-4858,0 1-53,0 0 0,2 1 0,1 0 0,-7 45 0,13-62-36,-1 0-1,1-1 1,0 1-1,1-1 1,-1 1-1,1-1 1,1 1 0,-1-1-1,1 1 1,0-1-1,1 0 1,2 6-1,-2-8 0,-1-1-1,1 0 0,0 0 0,0 0 0,0 0 0,0 0 1,0-1-1,1 0 0,-1 1 0,1-1 0,0 0 0,-1-1 0,1 1 1,0-1-1,0 1 0,0-1 0,0-1 0,0 1 0,0 0 1,0-1-1,8 0 0,-9 0 6,0 0 0,0 0 0,0 0 0,0-1 1,0 1-1,0-1 0,0 0 0,0 0 0,-1 0 0,1 0 0,0 0 1,-1 0-1,1-1 0,0 1 0,-1-1 0,0 0 0,1 0 0,2-3 1,-2 1 68,1-1 0,-1 1 0,0-1 1,-1 0-1,1 0 0,-1 0 0,0 0 1,0-1-1,1-6 0,1-6 227,-1-1 0,-2 1-1,0 0 1,0-1 0,-4-20 0,2 28-212,-1 1 1,0-1-1,-1 1 1,0-1 0,-1 1-1,0 0 1,0 0 0,-1 0-1,-1 1 1,0 0 0,-11-14-1,12 16-62,-1 1 1,0 0-1,0 0 0,0 1 0,-1 0 0,1 0 0,-1 1 0,0-1 1,-1 1-1,1 1 0,-1 0 0,0 0 0,0 0 0,0 1 0,-16-3 1,22 5-52,-1 0 0,1 0 1,0 0-1,-1 0 1,1 0-1,-1 1 0,1-1 1,0 1-1,-1 0 0,1 0 1,0-1-1,0 1 1,0 1-1,0-1 0,-1 0 1,2 0-1,-1 1 1,0-1-1,-3 4 0,2-1-72,-1 0-1,1 1 1,0 0 0,1-1-1,-1 1 1,1 0-1,0 0 1,-2 8-1,-1 9-506,1 0-1,1 1 1,0 29-1,3-21-609,1 0 1,1-1-1,2 1 0,1-1 0,2 0 0,1 0 0,20 51 0,12 11-5022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5.0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120 216 10805,'0'0'8182,"-11"23"-6730,-37 75-703,43-88-650,1 1-1,1 0 0,0 0 0,1 0 1,0 0-1,0 0 0,1 1 1,1-1-1,0 1 0,2 18 0,-1-19-87,-1-9-8,1 0 1,-1 0-1,1 0 1,0 0 0,0-1-1,0 1 1,0 0-1,0-1 1,0 1 0,0 0-1,0-1 1,1 0 0,-1 1-1,1-1 1,-1 0-1,1 1 1,-1-1 0,1 0-1,0 0 1,0-1-1,-1 1 1,1 0 0,0 0-1,0-1 1,0 1 0,0-1-1,0 0 1,0 1-1,-1-1 1,1 0 0,0 0-1,2-1 1,4 2 7,-1-1 1,0-1-1,1 1 1,-1-1-1,0 0 0,0-1 1,13-4-1,-15 4-4,-1-1 0,1 0 0,-1 1 0,0-1 0,0-1 0,0 1 1,-1-1-1,1 1 0,-1-1 0,0 0 0,0 0 0,0-1 0,0 1 0,-1 0 0,1-1 0,-1 0 0,-1 0 0,1 1 0,0-1 0,-1 0 0,0 0 0,-1 0 0,1-8 0,0 4 8,-1 0 0,0 0 0,-1 0 1,0 0-1,-1 0 0,0 0 0,0 1 0,0-1 0,-1 1 0,-1-1 1,1 1-1,-10-14 0,-4 0 0,0 1 0,-32-29 0,34 36-364,0-1 0,0 0 0,1-2 0,1 0 0,-17-30 0,20 12-2821,8 6-3550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5.3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81 11109,'0'0'11894,"184"-31"-11894,-100 8-1649,-2-3-5859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2:46.0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230 473 5298,'-22'3'1791,"-6"2"-1338,-74 10 569,24-10 8983,89-5-9752,0 0 1,0-1-1,0 0 1,0 0 0,-1-1-1,1-1 1,17-6-1,22-4-150,739-102 1335,12 49-1000,-418 37-422,1396-140-334,-905 105-124,-601 49 519,-264 15 162,-8 0-180,0 1 0,-1-1 0,1 0 0,0 0 0,-1 0 1,1 0-1,0 1 0,0-1 0,-1 0 0,1 0 0,0-1 0,-1 1 0,1 0 0,0 0 1,-1 0-1,1 0 0,0-1 0,-1 1 0,1 0 0,0 0 0,-1-1 0,1 1 0,-1-1 0,1 1 1,0 0-1,-1-1 0,1 1 0,-1-1 0,1 1 0,-1-1 0,0 0 0,1 1 0,-1-1 0,0 1 1,1-1-1,-1 0 0,0 1 0,0-1 0,1 0 0,-1 0 0,-24 1-1750,-20 6-2143,-20 9-2918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05.4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24 4610,'0'0'10039,"1"-3"-10251,0-13 5702,0 13-7569,13 43-5979,-14-39 8198,5-13 3029,-5-16 3075,0 25-4680,0 7-751,0 45-747,-2 106 14,2 117 51,1-265-168,0 1 0,0-1-1,1 1 1,0-1 0,0 0 0,1 1 0,0-1 0,0-1 0,6 10 0,13 35-881,-18-49 1774,1-9-1007,3-11-1511,-7 17 1483,6-18-3471,0-2-2283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37.7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310 145 12934,'0'0'8108,"-25"-15"-6561,-81-41-469,102 54-1051,1 1 0,-1-1 0,1 1 0,-1 0 0,0 1 0,1-1 1,-1 0-1,0 1 0,0 0 0,1 0 0,-1 0 0,0 0 0,0 1 0,1 0 0,-1-1 0,0 1 1,1 0-1,-1 1 0,1-1 0,-1 1 0,1 0 0,-6 3 0,2 1-7,1 0 1,-1 0-1,1 0 0,1 1 0,-1 0 0,-6 12 1,10-16-2,-4 6-17,1 0-1,1 0 0,-1 0 1,2 1-1,-1 0 0,1-1 1,1 1-1,0 0 1,0 1-1,0 18 0,1-25-29,1 0-1,0 0 1,1 0 0,-1 0-1,1 0 1,0 0-1,0-1 1,0 1-1,0 0 1,0-1-1,1 1 1,0-1-1,0 1 1,0-1-1,0 0 1,0 1 0,1-1-1,-1 0 1,1-1-1,0 1 1,0 0-1,0-1 1,0 0-1,0 0 1,0 0-1,1 0 1,-1 0-1,1 0 1,0-1 0,5 2-1,-3-2-56,0 1 1,1-1-1,0 0 0,-1 0 1,1-1-1,-1 0 0,1 0 0,0-1 1,-1 1-1,1-2 0,-1 1 1,1-1-1,-1 0 0,0 0 0,0 0 1,0-1-1,0 0 0,0 0 0,0-1 1,-1 0-1,1 0 0,-1 0 1,0 0-1,7-9 0,-1-2 41,0 1 0,-2-2 0,1 0 0,-2 0 0,0 0 0,-1-1 0,9-34 0,-10 27 656,-2 0 1,0 0-1,-2 0 1,0-32 584,-2 71-909,0 154 1533,26 188-1,-5-208-1351,33 282 0,-45-317-656,-11 204-1,1-306 76,-1-1 0,0 1 0,-1 0 0,0-1 0,-1 0-1,0 0 1,-1 0 0,-10 19 0,13-27 81,0 0 0,0 0-1,0 0 1,0-1 0,0 1 0,-1-1-1,1 1 1,-1-1 0,0 0 0,1 1 0,-1-1-1,0-1 1,0 1 0,-1 0 0,1-1-1,0 0 1,0 0 0,-1 0 0,1 0 0,-1 0-1,1 0 1,0-1 0,-1 0 0,1 0-1,-1 0 1,1 0 0,-1 0 0,1-1-1,-1 1 1,1-1 0,-1 0 0,1 0 0,0-1-1,-5-1 1,1-1 30,0-1 0,1 0 0,-1 0-1,1 0 1,0-1 0,1 1 0,-1-1 0,1-1-1,1 1 1,-1-1 0,1 0 0,-4-7 0,-3-9-31,1-1 1,-13-40 0,13 23 19,1 0-1,3-1 1,-3-75 0,14-128 21,5 143 6,3 0 0,49-179 0,-49 235 0,3 1 0,40-82 0,-45 105-7,1 1 0,1 1-1,1 0 1,1 1 0,0 1-1,2 0 1,29-25 0,-42 41 60,1-1 1,-1 0-1,0 1 1,1 0 0,0 0-1,-1 1 1,1-1-1,0 1 1,6-1 0,28-11 328,-37 8 213,-3 9-254,4 198 771,-1-80-4130,-2-42-7017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06.3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39 10549,'0'0'9575,"-4"-8"-8660,-13-20-413,17 27-498,0 1 1,0 0 0,0 0 0,0 0 0,-1-1 0,1 1-1,0 0 1,0 0 0,0 0 0,-1 0 0,1 0 0,0 0-1,0-1 1,-1 1 0,1 0 0,0 0 0,0 0 0,-1 0-1,1 0 1,0 0 0,0 0 0,-1 0 0,1 0 0,0 0 0,0 0-1,-1 0 1,1 0 0,0 0 0,0 0 0,-1 0 0,1 1-1,0-1 1,0 0 0,-1 0 0,1 0 0,0 0 0,0 0-1,0 1 1,-1-1 0,1 0 0,0 0 0,0 0 0,0 1-1,0-1 1,-1 0 0,1 0 0,0 0 0,0 1 0,0-1 0,0 0-1,0 0 1,0 1 0,0-1 0,0 0 0,0 0 0,0 1-1,0-1 1,0 0 0,0 1 0,-7 20 108,6-19-111,-15 69 178,3 2-1,3-1 1,3 1 0,4 1-1,7 93 1,-2-131-151,2 0 1,2 0-1,17 58 0,-18-77-94,2 1-1,-1-1 1,2 0-1,0 0 1,1-1-1,1 0 1,1-1-1,22 27 1,-28-37 7,1-1 0,-1 1 1,1-1-1,0 0 0,0-1 0,0 1 1,0-1-1,12 4 0,-14-6 44,-1 0 0,1 0 0,-1-1 0,1 1 0,0-1 0,-1 0 0,1 0 0,0 0 0,-1 0-1,1 0 1,0-1 0,-1 0 0,1 0 0,-1 0 0,1 0 0,-1 0 0,0-1 0,7-3 0,3-7 21,0 0 1,-1-1-1,-1 0 1,0-1-1,0 0 1,-1 0-1,12-27 1,-3 9 28,19-30 6,-2-2 1,54-135 0,-86 187-19,-1 0 0,-1-1 0,1 1 0,-2-1 0,1-20 0,-2 32-15,0 0 0,0-1 1,0 1-1,0 0 0,-1-1 1,1 1-1,0 0 0,-1-1 1,1 1-1,-1 0 0,1 0 1,-1 0-1,0-1 0,1 1 0,-1 0 1,0 0-1,0 0 0,0 0 1,0 0-1,0 0 0,0 1 1,0-1-1,-2-1 0,0 0 30,0 1 0,0 0-1,-1 0 1,1 0 0,0 1 0,0-1-1,-1 1 1,1-1 0,-6 1 0,1 1 14,1-1 0,0 1 0,0 1 0,0-1 0,0 1 0,0 0 0,0 1 0,0 0 1,-7 3-1,7 0-86,0 0 1,1 0 0,-1 1 0,1 0-1,1 0 1,-1 0 0,1 1 0,0 0-1,1 0 1,0 0 0,0 0-1,1 1 1,0 0 0,0-1 0,1 1-1,0 0 1,1 0 0,0 0 0,0 0-1,2 15 1,-2-23 0,1 1-1,0-1 1,1 1 0,-1-1-1,0 0 1,0 1 0,1-1-1,-1 0 1,0 1 0,1-1-1,0 0 1,-1 1 0,1-1-1,0 0 1,-1 0 0,1 0-1,0 0 1,0 1 0,0-1-1,0-1 1,0 1 0,0 0-1,0 0 1,2 1 0,0-1-38,0 0 1,-1 0 0,1 0-1,0 0 1,0-1-1,0 1 1,0-1-1,0 0 1,0 0-1,0 0 1,3-1 0,4 0-36,0-1-1,0 0 1,0-1 0,-1 0 0,1 0 0,11-7 0,6-7-210,48-39 1,-21 14 180,-39 36 48,-16 12 58,1-4 11,0 7-29,0 0-1,1-1 1,0 1-1,1 0 1,-1-1 0,2 1-1,-1-1 1,1 1-1,1-1 1,-1 0-1,1-1 1,7 11 0,-8-14 0,0-1 0,0 0 0,0 1 1,0-1-1,1-1 0,-1 1 1,1 0-1,0-1 0,0 0 0,0 0 1,0 0-1,0 0 0,0-1 0,1 1 1,-1-1-1,1 0 0,-1 0 1,0-1-1,1 0 0,-1 1 0,1-1 1,-1-1-1,1 1 0,-1-1 0,1 0 1,6-2-1,-2 0 53,0-1 0,0 0 0,0 0 0,-1-1 0,0 0 0,0-1 0,0 0 0,0 0 1,-1-1-1,0 0 0,11-14 0,7-11 37,29-49 0,-40 60 54,-1-1-1,-1-1 0,-1 0 0,-1-1 1,-1 1-1,-1-2 0,-1 1 0,-1-1 1,-2 0-1,4-46 1070,-8 77-601,0 14-660,1 0 1,1 0 0,1-1 0,0 1 0,2-1 0,0 1-1,1-1 1,1-1 0,1 1 0,1-1 0,0-1-1,1 1 1,18 21 0,3 1-55,-16-22 79,24 39 0,-36-52 67,0 1 0,0 0 0,0 1 0,-1-1 0,0 0 0,0 1 0,-1-1 0,0 1 0,0 0 0,0-1 1,-1 10-1,-1-13 8,1 1 0,-1-1 0,1 0 0,-1 0 0,0 1 0,-1-1 1,1 0-1,0 0 0,-1 0 0,0 0 0,0 0 0,0 0 0,0-1 0,0 1 1,0-1-1,-5 4 0,1-1 33,0 0 0,-1-1 0,1 0 0,-1 0 0,0-1 0,0 0 1,-9 2-1,-1 0-388,-1-1 0,0 0 0,0-2 1,1 0-1,-35-1 0,48-1-99,-1-1 1,1 1-1,-1-1 0,1 0 1,-1 0-1,1 0 0,0 0 1,-1-1-1,-3-2 0,3 1-622,1-1-1,0 0 1,0 0-1,0 0 1,0-1-1,-6-8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06.7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12454,'0'0'5794,"122"144"-4321,-86-77-865,-9 6-272,-13 5 49,-14 2-385,0 0-96,-31-5-1681,-10-10-4386</inkml:trace>
  <inkml:trace contextRef="#ctx0" brushRef="#br0" timeOffset="1">125 617 1361,'0'0'17624,"122"-127"-17352,-40 95-272,18 4-1857,11 4-4434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07.3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43 16215,'0'0'6073,"4"22"-5724,-1 4-343,21 155 344,-20-140-464,-2-1 0,-6 73-1,5-135 62,0 0 0,6-32-1,2 19 68,0 1 0,3 0 0,0 1 0,25-45 0,-36 76-9,0 0 0,0 1 0,0-1 0,0 1 0,0-1 0,0 1 0,0-1 0,0 1 0,1-1 0,-1 1 0,0 0 0,1 0 0,-1 0 0,1 0 0,0 0 0,-1 0 0,1 0 0,0 0 0,-1 1 0,1-1 0,0 1 0,0-1 0,-1 1 0,1 0 0,0 0 0,0 0 0,0 0 0,0 0 0,0 0 0,-1 0 1,1 0-1,0 1 0,0-1 0,0 1 0,-1-1 0,1 1 0,0 0 0,-1 0 0,1 0 0,0 0 0,1 1 0,7 6-30,-1 0 0,0 1 0,-1 0-1,0 0 1,8 12 0,-5-6 26,2 1-61,1 0-1,0-1 1,1-1-1,1 0 1,26 19-1,-35-29-92,-1 0 1,1-1-1,0 1 0,0-1 0,1-1 1,-1 1-1,1-1 0,-1-1 0,1 1 1,-1-1-1,1 0 0,0-1 0,0 0 0,-1 0 1,1-1-1,0 0 0,-1 0 0,11-4 1,-13 4 51,-1-1 0,0 0 1,0 0-1,0 0 1,0 0-1,0-1 1,-1 0-1,1 0 1,-1 0-1,0 0 1,0 0-1,0-1 1,0 1-1,0-1 0,-1 0 1,1 0-1,-1 0 1,0 0-1,0 0 1,-1 0-1,1-1 1,1-7-1,0-8 87,0 0 0,-2 0-1,-1-39 1,0 33 449,-7 5 858,1 18-399,0 14-87,2 1-809,1 0 1,1 0 0,1 0 0,-1 0-1,2 0 1,-1 0 0,2 0-1,0 1 1,3 15 0,-3-24-16,0 0 1,0 0-1,0 0 1,1 0-1,-1 0 1,1 0-1,0 0 0,0-1 1,1 1-1,-1-1 1,1 0-1,-1 1 1,1-1-1,0 0 1,0-1-1,1 1 1,-1 0-1,1-1 1,-1 0-1,1 0 1,0 0-1,-1 0 0,1-1 1,0 1-1,0-1 1,0 0-1,0 0 1,1 0-1,-1-1 1,7 0-1,-4 0 80,-1 0-1,1-1 1,0 0-1,0 0 1,-1 0-1,1-1 1,-1 0 0,0-1-1,1 1 1,-1-1-1,0 0 1,0-1-1,-1 0 1,1 1-1,-1-2 1,0 1 0,0-1-1,0 0 1,0 0-1,-1 0 1,0 0-1,6-11 1,-5 8 92,-1-1-1,0 0 1,0 0 0,-1 0-1,0 0 1,-1 0 0,0-1-1,0 1 1,-1-1 0,0 1-1,-1-1 1,0 1 0,0-1 0,-1 0-1,-4-17 1,3 22-215,0 0-1,0 1 1,0 0 0,0-1-1,-1 1 1,0 0 0,0 0-1,0 1 1,0-1 0,0 1-1,-1-1 1,0 1 0,1 0-1,-1 0 1,0 1 0,-1-1-1,1 1 1,0 0 0,-1 0-1,1 0 1,-1 1 0,0 0-1,1 0 1,-1 0 0,-9-1-1,13 2-70,1 1-1,-1-1 1,0 0 0,0 0-1,1 1 1,-1-1-1,0 1 1,1-1-1,-1 0 1,1 1 0,-1-1-1,0 1 1,1-1-1,-1 1 1,1 0 0,-1-1-1,1 1 1,0-1-1,-1 1 1,1 0 0,0-1-1,-1 1 1,1 0-1,0 0 1,0-1 0,0 1-1,-1 0 1,1 0-1,0-1 1,0 1-1,0 0 1,0 0 0,0-1-1,0 1 1,1 0-1,-1 0 1,0-1 0,0 1-1,0 0 1,1-1-1,-1 1 1,0 0 0,1-1-1,0 2 1,16 35-5996,22 2-3267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08.0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209 483 10789,'0'0'10936,"-24"-1"-10323,3 0-552,0 1-1,-38 4 1,55-2-53,0-1 0,1 1 0,-1 0 0,0 0 0,1 0 0,0 0 0,-1 0 0,1 1-1,0 0 1,0-1 0,0 1 0,0 0 0,1 1 0,0-1 0,-1 0 0,1 1 0,0-1 0,0 1 0,1 0 0,-1 0 0,1 0 0,0-1 0,0 1 0,0 0 0,0 6 0,-2-1-5,-2 12-14,1 0-1,1 0 1,0 0-1,2 1 1,2 39-1,0-58-3,-1 0-1,1 0 0,-1 0 1,1-1-1,0 1 1,0 0-1,0-1 1,0 1-1,1-1 1,-1 1-1,0-1 1,1 0-1,0 0 1,0 1-1,0-1 0,0 0 1,0-1-1,0 1 1,0 0-1,0 0 1,1-1-1,-1 0 1,1 1-1,-1-1 1,1 0-1,0 0 0,-1 0 1,1-1-1,0 1 1,0-1-1,-1 1 1,1-1-1,0 0 1,0 0-1,0 0 1,-1 0-1,4-1 1,3 0-16,0 0 1,0-1 0,0 0 0,-1 0-1,1 0 1,-1-1 0,1-1 0,-1 0-1,0 0 1,14-9 0,-5-3-1,0-1 1,-1 0-1,-1-1 0,0 0 1,-2-2-1,0 1 0,-1-2 1,-1 1-1,-1-2 0,-1 1 0,-1-1 1,7-29-1,2-23 217,-3 0 1,6-108-1,-14 29 2204,-5 251-2459,20 132-1,-14-182 23,2-1-1,3 0 1,1-1 0,37 84-1,-46-122-14,1 1 1,0-1-1,0-1 0,0 1 0,1-1 0,0 0 0,0 0 0,1 0 0,0-1 0,8 6 0,-11-9 12,1-1-1,-1 1 0,1-1 1,0 0-1,-1 0 0,1-1 1,0 0-1,0 1 0,0-1 1,0-1-1,0 1 0,0-1 1,1 0-1,-1 0 0,0-1 1,0 1-1,0-1 0,0 0 1,8-3-1,-2-1 17,-1 0 1,-1 0-1,1-1 0,-1-1 0,0 1 1,0-1-1,-1-1 0,0 0 0,0 0 0,-1 0 1,0-1-1,7-13 0,-1 2-20,-1-1 0,-1 0 0,-1-1 0,14-41 0,-18 41 57,-1-1 1,-1 0-1,2-31 1,-6 47 20,1 1 0,-1-1 0,0 1 0,0-1 0,-1 1 1,0 0-1,0-1 0,-1 1 0,1 0 0,-1 0 0,-1 0 0,1 0 0,-1 0 0,0 1 1,0-1-1,-7-7 0,9 11 6,0 0 1,-1 1 0,1-1 0,-1 1 0,0-1-1,0 1 1,1 0 0,-1-1 0,0 1 0,0 0-1,0 0 1,0 0 0,-1 1 0,1-1 0,0 0-1,0 1 1,0-1 0,-1 1 0,1 0-1,0 0 1,0 0 0,0 0 0,-1 0 0,1 0-1,0 1 1,0-1 0,-1 1 0,1 0 0,0-1-1,0 1 1,0 0 0,0 0 0,0 0 0,0 0-1,0 1 1,-2 1 0,0 2-39,-1 0 0,0 1 1,1 0-1,0 0 0,1 0 0,-1 0 1,1 1-1,0-1 0,1 1 0,-3 7 1,-3 18-31,2 1 0,1 0 0,1 0 1,2 0-1,1 0 0,7 59 0,-6-86-6,1 1 0,0-1-1,1 0 1,-1 0-1,1 0 1,1 0-1,-1 0 1,1 0-1,0-1 1,0 1 0,0-1-1,1 0 1,5 6-1,-6-8-18,0-1 0,0 1 0,1-1 0,-1 1-1,1-1 1,-1 0 0,1 0 0,0-1 0,0 1 0,0-1 0,0 0-1,0 0 1,0 0 0,0-1 0,0 1 0,0-1 0,0 0-1,0 0 1,1 0 0,-1-1 0,6-1 0,3-1 60,0-2 0,0 1 0,0-1 0,-1-1 0,0-1-1,0 1 1,21-17 0,77-71 261,-60 49-160,-4 4 26,-14 13 466,52-38 0,-81 64-575,0 0 0,-1 1 0,1-1 0,0 0 0,0 1-1,0 0 1,0 0 0,0 0 0,0 0 0,0 0 0,1 0 0,-1 1 0,0 0-1,0-1 1,1 1 0,-1 1 0,0-1 0,0 0 0,0 1 0,1-1 0,4 3-1,-4-1-10,0 0-1,0 1 0,-1-1 0,0 1 0,1 0 0,-1 0 1,0 0-1,0 1 0,-1-1 0,1 1 0,-1-1 0,1 1 1,-1 0-1,2 5 0,0 0-50,-1 1 0,0-1 0,0 1-1,-1-1 1,0 1 0,0 0 0,-2 0 0,1-1 0,-1 1-1,0 0 1,-1 0 0,0 0 0,-4 16 0,1-18 40,-1 1 0,0-1 0,0 0 0,0-1 0,-1 1 0,0-1 0,0 0 0,-1 0 0,0-1 0,-15 11 0,-9 4 29,-47 23 0,70-40-24,-152 75-601,52-35-5469,52-24-6206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08.6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508 281 8788,'2'-23'1222,"-1"6"-629,8-119 2643,-6 32 4367,-3 108-7498,-1 0 0,0 1 1,1-1-1,-1 0 0,-1 0 1,1 0-1,-1 1 0,1-1 1,-5 6-1,-5 13-32,-1 7-37,-337 944 1150,305-812-1135,7 3 1,-17 185-1,53-330 24,9-81-3210,3 18-1688,-1 9-2066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09.3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11573,'0'0'9103,"0"22"-8964,1 89 30,-2 249 865,1-352-1021,-1 0 91,2-11 71,7-24 269,9-11-124,2 1-1,1 1 0,30-38 0,83-95-110,-132 168-204,7-9 100,0 1 0,0 1-1,1-1 1,13-9 0,-22 18-95,1-1-1,0 1 1,-1 0 0,1 0 0,0 0 0,-1 0 0,1-1 0,0 1 0,-1 0-1,1 0 1,0 0 0,-1 0 0,1 1 0,0-1 0,-1 0 0,1 0 0,0 0-1,-1 0 1,1 1 0,0-1 0,-1 0 0,1 1 0,-1-1 0,1 0 0,-1 1-1,1-1 1,0 1 0,-1-1 0,0 1 0,1-1 0,-1 1 0,1-1 0,-1 1-1,0-1 1,1 1 0,-1 0 0,0-1 0,0 1 0,1 0 0,-1-1 0,0 1-1,0 1 1,10 35-89,-9-31 105,29 199-133,-25-149-530,2-1 0,3 0 0,21 69 0,-29-119 301,0 1-1,0-1 1,1 0 0,0 0-1,0 0 1,0 0 0,0-1-1,1 1 1,0-1 0,4 4-1,-6-6-7,1 0 0,-1-1-1,0 1 1,1-1 0,-1 0-1,1 0 1,-1 0 0,1 0 0,-1 0-1,1 0 1,0 0 0,0-1-1,-1 0 1,1 1 0,0-1-1,0 0 1,-1-1 0,1 1-1,0 0 1,0-1 0,4-1-1,32-17-5519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09.7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84 194 1217,'0'0'16119,"-13"16"-15996,4-6-104,3-4 1,0 0-1,1 0 0,-1 1 0,2-1 1,-1 1-1,1 1 0,0-1 1,0 0-1,1 1 0,0 0 0,0 0 1,1 0-1,0 0 0,0 0 1,0 10-1,1-10 18,1 1-1,0-1 1,1 1 0,0-1 0,0 1-1,1-1 1,3 13 0,-3-19 5,-1 1 0,0-1 0,1 1 0,0-1 0,-1 0 0,1 0 0,0 0 0,0 0 0,0 0 0,0 0 0,1-1 0,-1 1 0,0-1 0,1 1 1,-1-1-1,1 0 0,0 0 0,-1 0 0,1 0 0,0 0 0,0-1 0,-1 1 0,1-1 0,0 0 0,4 0 0,-2 0 73,0 0 0,0 0 0,1 0 0,-1-1 0,0 0 0,0 0 0,0 0 1,0-1-1,0 1 0,0-1 0,0 0 0,-1-1 0,1 1 0,-1-1 0,0 0 0,8-7 0,-6 5 17,-1-1 0,0-1 0,0 1 0,0-1 0,-1 0 0,0 0 0,-1 0 0,1 0 0,-1-1 0,2-9-1,-1 5-91,-2 1-1,0 0 0,0-1 1,-1 0-1,0 1 0,-1-1 1,0 0-1,-1 1 0,0-1 1,-1 0-1,-1 1 0,1 0 1,-2-1-1,0 1 0,-6-13 1,-1 6-420,5 9-190,0 0-1,1-1 1,0 0 0,-4-14 0,8 21-171,0 0 0,0-1 0,1 1-1,-1-1 1,1 1 0,0-1 0,0 0-1,1 1 1,-1-1 0,2-5 0,10-17-8877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0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1 6707,'0'0'13254,"0"131"-12453,0-38 943,10 6-815,-3 0-65,-2 5-512,-5 2-320,0-1-32,-14-1-32,-10-18-1664,2-26-2947,15-34-5681</inkml:trace>
  <inkml:trace contextRef="#ctx0" brushRef="#br0" timeOffset="1">135 728 11045,'0'0'9540,"0"-121"-7331,0 84-1568,38 0-641,39 1 0,31-1-977,26 9-671,8 4-3859,-10 14-8788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0.4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214 129 9764,'0'0'4090,"0"-19"-1470,-1-62-277,-4 58-334,-5 17-168,9 7-1768,0-1-1,-1 1 1,1 0 0,0 0-1,0-1 1,0 1-1,-1 0 1,1 0 0,0 0-1,0 0 1,0 0 0,1 0-1,-1 0 1,0 1-1,0-1 1,0 2 0,-10 21-27,1 1 1,2 0-1,0 1 1,2-1-1,-4 34 1,-9 142 299,19-196-331,-13 394 310,-24 242-2563,19-541-512,-1-40-2186,-1-22-3156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0.7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15 546 15671,'-2'-23'2129,"-2"-4"-1579,1 6-78,0-1 0,1 0 1,2 0-1,0 0 0,3-22 0,-1 34-374,0 1 1,0-1-1,1 1 1,1 0-1,-1 0 1,2 0-1,-1 1 1,1-1-1,0 1 0,1 0 1,8-9-1,-3 5-62,0 1 0,1 0-1,1 1 1,0 1-1,0-1 1,19-8 0,-6 5-45,1 2 1,0 0-1,0 2 1,1 1 0,0 2-1,1 0 1,32-1-1,-52 5 7,0 2-1,0 0 1,0 0-1,0 0 0,0 1 1,0 0-1,0 1 1,0 0-1,16 7 0,-21-7-3,0 1-1,0-1 0,0 1 0,0 0 0,-1 1 0,1-1 0,-1 0 1,0 1-1,0 0 0,-1 0 0,1 0 0,-1 0 0,1 0 1,-1 0-1,-1 1 0,1-1 0,-1 1 0,1-1 0,0 10 1,1 9-93,0 1-1,-3 45 1,-1-52-16,1 0 0,0 0-1,1 0 1,1 0 0,1 0-1,8 30 1,-10-45 84,0 0-1,0 0 1,0 0-1,0-1 1,0 1-1,0 0 1,0-1-1,1 1 1,-1-1-1,1 1 1,-1-1 0,1 0-1,0 0 1,-1 1-1,1-1 1,0-1-1,0 1 1,0 0-1,0 0 1,0-1-1,-1 1 1,1-1-1,0 1 1,1-1 0,-1 0-1,0 0 1,0 0-1,0 0 1,2 0-1,1-1 14,1 0 0,-1 0 0,0 0 0,0-1 0,0 0 0,0 0 0,0 0 0,-1 0 0,1-1 0,7-5 0,5-7 31,0-1 0,-1-1 1,-1 0-1,-1-1 0,0 0 0,16-31 0,-10 13 77,-2-1-1,24-69 0,-38 92 595,0 0-1,-1 0 1,-1 0-1,0 0 1,0-28-1,-2 41-176,0 32-240,3 31-247,3 0 0,17 71 1,-1-2-2261,-17-90-2220,0 48 0,-5-66-4979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38.1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1 176 13334,'0'0'9479,"17"1"-8598,1 0-636,-5 1-11,1-1-1,-1-1 1,1 0-1,-1-1 1,20-3-1,-29 3-173,0 0 0,0 0 0,0-1-1,0 1 1,0-1 0,0 0 0,-1 0-1,1-1 1,0 1 0,-1-1-1,0 1 1,0-1 0,0 0 0,0 0-1,0-1 1,0 1 0,-1 0 0,0-1-1,0 0 1,0 0 0,0 1-1,0-1 1,-1 0 0,2-6 0,-1 6-10,-1 0 1,0 0-1,0 0 1,0 0 0,-1 0-1,1 0 1,-1-1-1,0 1 1,0 0-1,-1 0 1,1 0 0,-1-1-1,0 1 1,0 0-1,0 0 1,-3-5 0,2 6-52,0 1 1,0 0 0,-1 0-1,1 0 1,0 0 0,-1 0 0,0 0-1,1 1 1,-1-1 0,0 1-1,0 0 1,0 0 0,0 0 0,0 0-1,0 1 1,0-1 0,0 1-1,-1-1 1,1 1 0,0 0 0,-5 1-1,5-1-70,-1 0 0,0 0 0,1 1-1,-1-1 1,1 1 0,-1-1 0,1 1-1,-1 0 1,1 1 0,0-1 0,-1 1 0,1-1-1,0 1 1,0 0 0,0 0 0,0 0-1,0 1 1,1-1 0,-1 1 0,1-1-1,0 1 1,-1 0 0,1 0 0,0 0-1,1 0 1,-1 0 0,1 1 0,-1-1-1,1 0 1,-1 6 0,-2 8-737,1 1 1,1-1-1,0 1 1,3 35-1,-1-39 267,1 7-1131,1 0 0,0 0-1,2 0 1,0-1 0,12 32-1,12 26-7320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1.0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0 346 15047,'0'0'5386,"22"-10"-4924,-7 3-362,-9 3-74,0 1 1,0 0-1,0 0 0,1 0 0,-1 0 1,1 1-1,0 1 0,0-1 0,-1 1 1,1 0-1,0 0 0,0 1 0,0 0 1,0 0-1,0 1 0,0-1 0,0 2 1,0-1-1,0 1 0,-1 0 0,7 3 1,4 4 14,0 2 1,0 0-1,-2 1 1,1 0-1,-2 1 1,0 1-1,0 0 1,15 22-1,-23-28-58,0 1 0,-1 0 0,0 0-1,0 0 1,-1 0 0,0 1 0,-1 0 0,0 0-1,-1 0 1,0 0 0,0 0 0,-1 1 0,0-1-1,-1 0 1,0 1 0,-1-1 0,-3 18 0,2-23-8,1 0 0,-1 0 1,0 0-1,0 0 0,-1 0 1,1 0-1,-1-1 0,0 1 1,-1-1-1,1 0 1,-1 0-1,0 0 0,0 0 1,0-1-1,0 1 0,0-1 1,-1 0-1,0-1 1,1 1-1,-1-1 0,0 0 1,0 0-1,0 0 0,-1-1 1,1 1-1,0-1 0,-1-1 1,1 1-1,-7-1 1,10 0 54,0-1 0,1 0-1,-1 1 1,0-1 0,1 0 0,-1 0 0,1 0 0,-1 0 0,1 0 0,0 0 0,-1 0 0,1 0 0,0-1 0,0 1 0,0 0 0,0-1 0,0 1 0,0-1 0,0 0 0,0 1 0,1-1 0,-1 1 0,0-1 0,1 0 0,0 0 0,-1 1 0,1-1 0,0-2 0,-2-60 657,2 47-573,0-8-58,2 1 0,0 0 1,2-1-1,0 2 1,2-1-1,0 0 0,2 1 1,0 0-1,2 1 0,0 0 1,2 0-1,0 1 1,2 1-1,17-22 0,-7 13-175,2 1 0,0 1 0,50-39 0,-55 51-582,2 0 1,25-13-1,-32 20-825,0 1-1,1 0 1,31-7-1,-2 8-4110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1.4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1 10037,'0'0'13624,"-6"1"-12922,4 1-695,-1-1 1,1 1-1,0 0 0,0-1 0,0 1 1,0 0-1,1 0 0,-1 0 1,0 0-1,1 1 0,-1-1 0,1 0 1,0 1-1,0-1 0,0 1 0,0-1 1,0 1-1,0-1 0,1 1 0,-1 0 1,1-1-1,0 1 0,0 4 0,0 83 202,1-55-53,1 144-30,-7 224-2117,4-391 748,-1 5-459,-2-5-7075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1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1 481 11621,'5'-19'3095,"8"-23"-2002,3 1-1,1 0 1,28-49-1,60-67-981,-44 68 1237,-60 87-523,2 646-1039,-1-637-671,7-13 324,16-22 364,-2-2-1,22-35 0,-25 35 1111,0 1-1,2 1 1,38-38 0,-59 66-855,0 0-1,-1 1 1,1-1 0,0 0 0,-1 1 0,1-1 0,0 1-1,-1-1 1,1 1 0,-1-1 0,1 1 0,-1 0 0,1-1-1,-1 1 1,0-1 0,1 1 0,-1 0 0,0 0 0,1-1-1,-1 1 1,0 0 0,0-1 0,0 1 0,0 0 0,1 0-1,-1-1 1,0 1 0,0 0 0,-1 0 0,1 0 0,1 2 96,10 45-3,27 100 164,-32-131-443,0 0 0,1-1 0,1 0 0,0-1 1,1 1-1,15 18 0,-22-31-183,1-1 0,-1 0-1,0 1 1,1-1 0,-1 0 0,1-1 0,0 1 0,0 0 0,0-1 0,6 3-1,-8-4-78,0 0-1,0 1 0,1-1 0,-1 0 0,0 0 1,1 0-1,-1 0 0,0 0 0,1 0 0,-1 0 1,0-1-1,0 1 0,1 0 0,-1-1 0,0 1 0,0-1 1,1 1-1,-1-1 0,0 0 0,1 0 0,19-26-11000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2.1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6 290 12102,'0'0'5965,"24"-11"-5415,74-35-174,-94 44-291,0 0 0,1-1 1,-1 1-1,0-1 0,-1 0 0,1 0 1,0 0-1,-1 0 0,0-1 1,0 1-1,0-1 0,0 0 0,0 0 1,-1 0-1,0-1 0,1 1 1,-2 0-1,1-1 0,0 1 0,-1-1 1,0 0-1,0 1 0,-1-1 1,1 0-1,-1 0 0,0 1 0,-1-10 1,1 9-7,0 4-44,0 0-1,0-1 0,0 1 1,-1 0-1,1-1 0,0 1 1,-1 0-1,1-1 1,-1 1-1,1 0 0,-1 0 1,0 0-1,1 0 0,-1 0 1,0-1-1,0 1 0,0 0 1,0 1-1,0-1 0,0 0 1,0 0-1,0 0 0,0 1 1,-2-2-1,-1 0 2,0 1 1,0 0 0,0-1-1,0 2 1,0-1 0,0 0-1,0 1 1,-7 0 0,4 0-45,-1 0 1,1 1 0,0 0 0,-1 0-1,1 1 1,0 0 0,0 0-1,0 1 1,-12 5 0,15-5-43,0 1 1,1-1-1,-1 1 0,1 0 1,-1 0-1,1 0 1,0 0-1,1 0 0,-1 1 1,1-1-1,0 1 1,0-1-1,0 1 0,0 0 1,1 0-1,0 0 1,0 0-1,0 0 1,1 0-1,0 0 0,0 0 1,0 1-1,1 5 1,1-2-68,-1 0 1,1-1-1,1 1 0,0-1 1,0 1-1,0-1 1,1 0-1,0 0 1,1 0-1,0-1 1,0 0-1,10 11 0,0-2 112,4 2-278,-1 2 0,28 38 0,-41-51 304,0 2 0,-1-1-1,0 0 1,0 1 0,-1 0 0,-1 0-1,1 0 1,-1 0 0,-1 0-1,0 1 1,1 14 0,0-37 951,2 1 1,-1 0-1,2 0 0,9-20 1,37-68-929,68-96 18,-104 176-343,0 0 0,1 1 0,0 1-1,2 1 1,0 0 0,1 1 0,26-16-1,-3 14-3335,-10 15-2952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2.8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446 581 9540,'0'0'1649,"-3"-19"795,-12-60-14,14 75-2239,0 1-1,-1-1 0,1 1 1,-1 0-1,1-1 0,-1 1 1,0 0-1,0 0 0,0 0 0,-1 0 1,1 1-1,-1-1 0,1 0 1,-1 1-1,0 0 0,0 0 1,0 0-1,0 0 0,-1 0 1,1 1-1,-6-3 0,-1 2 169,-1 0-1,1 0 0,0 1 0,0 0 1,-18 2-1,13-1-196,5 0-95,0 0-1,1 1 1,-1 0-1,0 1 0,1 0 1,0 1-1,-1 0 1,1 0-1,0 1 0,0 0 1,0 0-1,1 1 1,-14 10-1,12-6-34,1 0 1,0 0-1,0 1 0,1 0 0,1 0 1,-1 1-1,2 0 0,-1 0 0,-5 17 1,1 2-35,1 1 0,2 0 0,1 0 0,2 1 1,1 0-1,1 0 0,2 49 0,2-73-22,-1 0 0,1 0 0,0 0 0,0 0 0,1 0 0,0 0 0,1-1 0,-1 1 0,6 9 0,-6-14-2,1 1 0,-1-1 0,1 1 0,0-1 0,0 0 0,0 0 0,1 0 0,-1-1 0,1 1 0,-1-1 0,1 1 0,0-1 0,0-1 0,0 1 0,0 0 0,0-1 0,0 0 1,7 1-1,-1 0-2,0-1 1,0 0 0,0-1 0,0 0 0,0 0 0,0-1 0,0-1 0,0 1 0,0-2-1,0 1 1,11-6 0,-6 2 18,-1-1 0,0-1 0,-1 0 0,0-1 0,0 0 0,18-19 0,-6 2 17,-1-2 0,-1-1 0,-1-1-1,-2-1 1,26-50 0,-27 39-8,-1-1 0,-3 0 0,-1-1 0,-2-1 0,10-78 0,-11 9 546,-3-128-1,-11 237-229,-2 11-266,-4 22-101,1 0 1,1 0 0,-6 56-1,7-44 26,-14 142-148,5 248-1,14-421 102,1 7-92,0 0-1,1 0 1,1 0-1,0 0 0,5 17 1,-7-31 136,1 1 1,0-1-1,0 1 1,0-1-1,0 1 1,1-1-1,-1 1 1,1-1 0,-1 0-1,1 0 1,0 0-1,0 0 1,0 0-1,0 0 1,0 0-1,0-1 1,0 1-1,1-1 1,-1 0-1,0 1 1,1-1 0,-1 0-1,1 0 1,0-1-1,-1 1 1,1-1-1,0 1 1,-1-1-1,1 0 1,0 0-1,0 0 1,-1 0-1,1 0 1,0-1-1,-1 1 1,5-2 0,-1 0 20,1 0 1,-1-1 0,0 1 0,0-1 0,0-1 0,-1 1-1,1-1 1,-1 0 0,0 0 0,0 0 0,0-1 0,0 0-1,5-8 1,6-8 12,26-48 0,-35 55-20,10-17 81,-1-1 0,-2 0 0,-2-1-1,0 0 1,-3-1 0,0 0-1,-3-1 1,0 0 0,-3 0-1,0-64 1,-8 79 1244,4 21-1271,1-1-1,-1 1 1,1 0 0,-1-1 0,1 1-1,-1 0 1,1-1 0,0 1 0,-1 0-1,1 0 1,0 0 0,0-1 0,0 1 0,0 0-1,-1 0 1,1 0 0,0-1 0,0 1-1,1 0 1,-1 0 0,0 0 0,0 0-1,1 0 1,-2 72-50,4 0 1,23 130-1,-13-144-264,11 52 64,-18-39-6088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3.1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14727,'0'0'3249,"58"69"-17319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3.5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0 367 12998,'0'0'2761,"1"21"-346,46 297 2221,-42-295-4635,9 29 54,7-111-673,-11 24 430,2 1 0,1 0 0,2 0 1,1 1-1,2 1 0,1 1 0,1 1 1,2 0-1,1 2 0,48-46 1,-70 72 228,0 1 1,1 0-1,-1 0 1,0 0-1,1 0 1,-1 0-1,1 0 1,-1 1 0,1-1-1,0 1 1,-1-1-1,1 1 1,0-1-1,-1 1 1,1 0-1,0 0 1,0-1 0,-1 1-1,1 1 1,0-1-1,-1 0 1,1 0-1,0 1 1,-1-1-1,1 1 1,0-1-1,-1 1 1,1 0 0,-1-1-1,1 1 1,-1 0-1,1 0 1,-1 0-1,0 0 1,1 1-1,-1-1 1,0 0 0,0 0-1,0 1 1,2 1-1,4 8-7,0 0-1,0 1 1,-1 0-1,7 17 1,-4-8 210,7 11-121,-2 0 1,19 67-1,-29-84-187,-1 0 0,0 0 0,-1 1 0,-1-1 0,-1 1 0,0-1 1,-1 0-1,0 1 0,-5 19 0,5-31-162,0 0 0,-1 0 0,0 0 0,1-1 0,-1 1 0,0-1 0,-1 1 0,1-1 0,-6 6 0,-18 8-4613,-2-14-6169</inkml:trace>
  <inkml:trace contextRef="#ctx0" brushRef="#br0" timeOffset="1">554 0 13766,'0'0'5155,"170"76"-9509,-124-3 496,-3 3-3906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3.9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244 434 6339,'0'0'7534,"-1"-24"-4239,-11-74-1121,11 94-2072,0 0 0,-1 0 0,1 1 0,-1-1 0,0 0 0,0 1 0,0-1-1,0 1 1,-1 0 0,1 0 0,-1-1 0,0 2 0,0-1 0,0 0 0,-1 1 0,1-1 0,0 1 0,-1 0 0,1 0-1,-1 0 1,0 1 0,0-1 0,0 1 0,-4-1 0,5 1-41,0 1 0,-1-1 0,1 1 0,-1-1 0,1 1 0,-1 0 0,1 0-1,-1 1 1,1-1 0,0 1 0,-1-1 0,1 1 0,0 0 0,-1 1 0,1-1 0,0 0 0,0 1 0,0 0 0,0 0 0,0 0 0,1 0 0,-1 0 0,0 0-1,-3 5 1,-3 8-62,2 0 0,0 0 0,0 0-1,2 1 1,0 0 0,-6 31 0,-7 104-4,14-102-185,2 0-1,6 62 1,-4-108 158,1 0-1,-1 0 1,1 0 0,-1 0-1,1 0 1,0 0-1,0 0 1,1 0 0,-1 0-1,1-1 1,-1 1-1,1-1 1,0 1 0,0-1-1,0 1 1,0-1 0,0 0-1,0 0 1,1 0-1,-1 0 1,1 0 0,0-1-1,-1 1 1,1-1-1,0 0 1,0 1 0,0-1-1,0-1 1,0 1-1,0 0 1,0-1 0,0 1-1,0-1 1,0 0 0,0 0-1,0 0 1,4-1-1,2 0 3,1-1-1,0 0 0,0 0 0,-1-1 1,0 0-1,1-1 0,-1 0 1,0 0-1,-1-1 0,12-8 0,-3-1 18,0-1-1,-2 0 0,0-2 0,0 0 0,-2 0 0,0-1 1,-1 0-1,-1-2 0,0 1 0,-2-1 0,0 0 1,-2-1-1,0 0 0,8-43 0,-4-12 617,-4 0 0,-4-151 0,-4 131 1136,1 187-1731,-2 41 131,29 235-1,8-112-525,-27-147-4476,-5-93-2167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4.5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32 622 9060,'0'0'10813,"20"-10"-10389,13-4-311,-11 5-42,0-1 0,34-20 0,-52 27-56,1 0 1,-1 0-1,0 0 0,0-1 1,0 0-1,0 1 1,-1-1-1,1-1 1,-1 1-1,0 0 0,0-1 1,0 0-1,-1 0 1,0 1-1,0-1 0,0-1 1,-1 1-1,1 0 1,-1 0-1,0 0 0,-1-1 1,1 1-1,-1-1 1,0 1-1,-1 0 1,-1-11-1,1 14 16,1 1 0,-1-1 0,0 0 0,0 1 1,0-1-1,0 1 0,0 0 0,0-1 0,0 1 0,-1 0 0,1-1 0,0 1 0,-1 0 1,1 0-1,-1 0 0,1 0 0,-1 1 0,1-1 0,-1 0 0,0 1 0,1-1 0,-1 1 1,0-1-1,0 1 0,1 0 0,-1 0 0,0 0 0,0 0 0,0 0 0,1 0 0,-4 1 1,-1-1 16,0 1 0,0-1 0,0 1 1,0 1-1,0-1 0,0 1 0,1 0 1,-12 6-1,7 0-22,0 0 1,0 1-1,1 0 1,0 1-1,1 0 1,0 0-1,0 1 1,1 0-1,1 0 1,0 1-1,0 0 1,1 0-1,-3 13 1,3-10-66,0 1 1,2 0 0,0 0-1,0 0 1,2 0 0,0 0 0,1 0-1,0 1 1,1-1 0,5 21-1,-5-31-104,1-1 0,0 1 1,0-1-1,1 0 0,-1 0 0,1 0 0,0 0 0,0 0 0,1-1 0,-1 1 0,1-1 1,0 0-1,0 0 0,7 5 0,-2-4-268,0 1 1,0-1-1,0-1 0,1 0 1,-1 0-1,1-1 0,14 3 1,9 0-676,0-2 1,1-2 0,60-2-1,-77-1 438,0-1 0,0-1-1,0 0 1,0-1-1,22-9 1,-23 7 675,-1-1 0,0-1 1,0 0-1,0-1 0,20-17 1,-27 19 419,1 0 0,-1-1 0,-1 0 0,1 0 0,-1 0 0,-1-1 0,0 0 0,0-1 0,-1 1 0,0-1 0,0 0 0,-1-1 0,-1 1 0,0-1 0,0 1 1,-1-1-1,0 0 0,-1 0 0,0 0 0,-1-20 0,-1 28-322,0 0 1,0 0-1,0 0 1,0 0 0,0 0-1,0 0 1,-1 1-1,1-1 1,-1 0-1,0 1 1,0-1 0,0 1-1,0 0 1,0-1-1,0 1 1,-1 0-1,1 0 1,-1 1 0,0-1-1,1 0 1,-1 1-1,0 0 1,0 0-1,0-1 1,-6 0 0,5 1-81,0 0 1,0 0 0,0 1-1,-1-1 1,1 1 0,0 0-1,0 0 1,-1 0-1,1 1 1,0-1 0,0 1-1,0 0 1,-1 1 0,1-1-1,0 1 1,0-1 0,1 1-1,-1 0 1,-5 4 0,0 3-41,1 0 0,0 0 0,1 1 1,0 0-1,0 0 0,1 1 0,1-1 1,-5 14-1,-33 95 14,36-94-65,1 1 1,1-1-1,1 1 0,-1 48 0,5-72 17,0 0 1,0-1-1,0 1 1,0 0-1,0 0 1,0 0-1,1 0 1,-1-1-1,1 1 1,-1 0-1,1-1 1,0 1-1,-1 0 1,1-1-1,0 1 1,0-1-1,0 1 1,0-1-1,1 1 1,-1-1-1,0 0 1,1 0-1,-1 1 1,0-1-1,1 0 1,0 0-1,-1-1 1,1 1-1,-1 0 1,1 0-1,0-1 1,0 1-1,-1-1 1,1 1-1,0-1 1,0 0-1,0 0 1,3 0-1,2 0-73,1-1 0,0 0 0,-1-1 0,1 1 0,-1-1 0,1-1 0,-1 0 0,11-5 0,-2-1-28,0-1-1,-1 0 1,0-2 0,-1 1 0,0-2 0,-1 0 0,-1 0 0,0-1 0,0-1-1,13-24 1,-13 20 85,-2-2-1,0 1 1,-1-1-1,-2 0 1,0-1-1,-1 0 1,-1 0-1,3-32 1,-2-42 714,-5 1 1,-3 0 0,-23-146-1,16 207 454,3 21-224,6 13-870,0 0-1,0 0 1,-1 0-1,1 0 0,0 0 1,0-1-1,0 1 0,0 0 1,0 0-1,0 0 1,0 0-1,0 0 0,0 0 1,-1 0-1,1 0 1,0 0-1,0 0 0,0 0 1,0 0-1,0 0 1,0 0-1,-1 0 0,1 0 1,0 0-1,0 0 1,0 0-1,0 0 0,0 0 1,0 0-1,0 0 1,-1 0-1,1 0 0,0 0 1,0 0-1,0 0 1,0 0-1,0 0 0,0 0 1,0 0-1,0 0 1,-1 0-1,1 1 0,0-1 1,0 0-1,0 0 1,0 0-1,0 0 0,0 0 1,0 0-1,0 0 0,0 0 1,0 1-1,0-1 1,0 0-1,0 0 0,0 0 1,0 0-1,0 0 1,0 0-1,0 1 0,0-1 1,0 0-1,0 0 1,0 0-1,0 0 0,0 0 1,-7 38 17,1-1 0,2 1-1,2 0 1,4 51 0,-2-29-46,-1-4 34,3-1-1,2 0 0,19 95 1,1-58-468,24 105-3646,-42-159-1731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4.8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1 16263,'0'0'6804,"-24"2"-15769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38.4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0 342 10405,'0'0'11589,"13"-7"-10356,-9 4-1196,39-21 553,0-2 0,46-38 0,-78 56-511,0-2 0,-1 1 0,0-1 0,-1-1 0,0 1 0,0-2 0,-1 1 0,-1-1 0,0 0 0,0-1 0,-1 0 0,-1 0 0,7-23 0,-12 35-85,0 0-1,1-1 1,-1 1 0,0 0 0,0 0-1,0-1 1,0 1 0,0 0-1,0 0 1,0 0 0,0-1 0,0 1-1,-1 0 1,1 0 0,0 0-1,-1-1 1,1 1 0,-1 0 0,1 0-1,-1 0 1,0 0 0,0 0-1,1 0 1,-1 0 0,0 0 0,0 0-1,-1-1 1,-1 1-23,1 1-1,0-1 1,0 0-1,-1 1 1,1-1-1,-1 1 1,1-1-1,0 1 1,-1 0-1,1 0 1,-1 0-1,1 1 1,-4 0-1,-3 1-91,-1 0-1,0 1 1,1 0 0,0 1 0,0 0-1,-14 8 1,13-4 74,-1 0-1,1 1 1,1-1-1,0 2 1,0 0 0,1 0-1,0 0 1,1 1-1,0 0 1,1 0 0,0 1-1,0 0 1,1 0-1,-4 19 1,6-22 36,1 1 0,1 0 1,-1 0-1,2 0 0,-1 1 1,2-1-1,-1 0 0,1 0 0,1 0 1,0 0-1,0 0 0,1-1 0,0 1 1,0-1-1,2 1 0,-1-1 0,1 0 1,0-1-1,8 11 0,13 10-17,0-1-1,36 28 0,-35-33 3,-1 1-1,41 50 1,-65-72 24,0 1 0,0-1 0,0 1 0,0-1 0,-1 1 0,0 0 0,1 0 1,-1 0-1,0 0 0,0 0 0,-1 0 0,2 5 0,-3-7 36,1 0 1,0 0-1,0 0 1,0 0-1,-1 0 0,1 0 1,0 0-1,-1 0 0,1 0 1,-1 0-1,1 0 1,-1 0-1,0 0 0,1-1 1,-1 1-1,0 0 1,1 0-1,-1-1 0,0 1 1,0 0-1,0-1 0,0 1 1,0-1-1,-1 1 1,-7 2 219,0-1 0,1 0 1,-1-1-1,0 0 0,0-1 1,-15 0-1,14 0-223,-11 0 67,0-1 0,0-1 0,0-1-1,-27-7 1,41 8-294,0-1-1,0 1 1,0-1-1,1-1 1,-1 1 0,1-1-1,-7-5 1,10 6-206,0 1 1,1-1-1,-1 0 1,1 1-1,-1-1 1,1-1 0,0 1-1,0 0 1,0 0-1,1-1 1,-1 1-1,1-1 1,0 1-1,-2-8 1,1-27-8299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6.4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1 164 6547,'0'0'10880,"1"-3"-9709,3-4-876,1 0 1,0 1 0,1-1-1,-1 1 1,1 0 0,0 1-1,0-1 1,1 1 0,11-7-1,69-36 636,-70 40-852,-1 1 1,1 0-1,1 2 1,0 0-1,-1 0 1,1 2-1,1 0 1,-1 1-1,37 2 1,-51 0-87,-1 0 1,1 1-1,0-1 0,0 1 0,0 0 1,0 0-1,0 1 0,-1-1 0,1 1 1,-1 0-1,1 0 0,-1 0 0,0 0 1,1 1-1,-1-1 0,0 1 0,3 3 1,-2 0-10,0-1 0,0 1 0,-1 0 0,0 0 0,0 0 0,0 1 0,-1-1 0,0 1 0,2 8 0,-1 5-61,0 0 0,-2 0 0,0 0 0,-1 0 1,-1 0-1,-4 21 0,0-19 18,-1 0 1,-1-1 0,-1 0-1,-1 0 1,-1-1-1,-13 20 1,-13 30-245,35-69 294,0 0 0,1 1 0,-1-1 1,0 0-1,1 0 0,-1 1 1,1-1-1,0 0 0,-1 0 0,1 1 1,0-1-1,0 0 0,0 1 1,0-1-1,0 0 0,0 1 0,0-1 1,0 0-1,1 1 0,-1-1 1,0 0-1,1 1 0,-1-1 0,1 0 1,-1 0-1,1 0 0,0 1 1,1 1-1,1-1-2,0 0 1,1 0 0,-1 0-1,1-1 1,-1 1-1,1-1 1,-1 0-1,6 1 1,19 8-4,-22-6 5,1-1 0,-1 1 0,0 0 0,-1 1 0,1-1 0,-1 1 0,0 0 0,0 1 0,0-1-1,-1 1 1,1 0 0,-2 0 0,1 1 0,3 7 0,-5-10 14,-1 0 1,1 0-1,-1 1 0,0-1 1,-1 1-1,1-1 0,-1 0 1,1 1-1,-2-1 1,1 1-1,0-1 0,-1 1 1,0-1-1,0 0 0,0 1 1,0-1-1,-1 0 0,1 0 1,-1 0-1,0 0 0,-1 0 1,1 0-1,-1 0 0,-4 4 1,-4 4 37,-1-2-1,-1 0 1,0 0 0,0-1 0,-1 0 0,0-1-1,0-1 1,-1-1 0,0 0 0,-19 5 0,5-3-40,0-1 0,0-1-1,-1-2 1,-49 1 0,77-4-89,0-1 1,-1 0-1,1 0 0,0 0 0,0 0 0,0-1 0,0 1 0,-1 0 1,1-1-1,0 0 0,0 1 0,0-1 0,0 0 0,0 0 0,0 0 0,1 0 1,-1 0-1,0-1 0,0 1 0,1-1 0,-1 1 0,1-1 0,-3-2 1,2-1-499,0-1 1,1 1 0,0 0 0,0 0 0,0 0 0,0-1 0,1 1 0,0-1 0,0-4 0,0-54-7154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16.8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710 162 6419,'0'0'5731,"-22"-19"-3288,-73-57-234,90 72-2031,-1 0 0,1 0 1,-1 1-1,0 0 0,0 0 0,0 0 0,0 1 0,-1 0 0,1 0 0,-1 1 0,1 0 0,-1 0 0,1 0 0,-1 1 0,0 0 0,1 0 0,-9 2 1,-15 0 601,19-1-641,1 1 0,-1 0-1,1 1 1,-1 0 0,1 0 0,0 1-1,0 1 1,1-1 0,-1 2 0,1-1-1,0 1 1,1 1 0,-1 0 0,1 0-1,1 0 1,-10 12 0,-7 9 31,1 1 0,1 1 0,-26 48 0,23-30-36,3 1-1,1 1 1,3 1-1,2 1 1,3 0 0,-11 81-1,14-44-40,4 1 0,5-1 0,10 104 0,-6-156-105,2-1 0,2 0 0,2 0 0,0-1 0,3 0 0,1-1 0,1 0 0,2-2 0,27 44 0,-32-59-28,1-1 1,1 0 0,0-1-1,1 0 1,0-1 0,1-1 0,1 0-1,0-1 1,1-1 0,0-1-1,0 0 1,1-1 0,1-1 0,-1 0-1,2-2 1,-1 0 0,0-1-1,30 3 1,-23-6-5,-1-2 0,1-1 0,0-1 0,-1-1-1,0-1 1,0-1 0,0-1 0,-1-1 0,1-2 0,-2 0 0,1-2-1,-2 0 1,1-2 0,-2 0 0,1-1 0,34-32 0,-31 23 35,-1 0 1,-1-2 0,-2 0-1,0-1 1,-1-2 0,-2 0-1,-1-1 1,-1 0-1,-2-1 1,-1-1 0,-1-1-1,11-48 1,-12 19 109,-4 0 0,-2-1 1,-2 0-1,-3 0 0,-3 0 0,-3 0 0,-2 1 0,-3 0 1,-3 0-1,-3 1 0,-1 1 0,-48-98 0,53 128-6,-2 1-1,-2 1 0,0 0 1,-1 1-1,-2 1 1,-1 1-1,-44-41 0,53 55-90,-1 1 1,0 0-1,0 0 0,-1 2 0,0-1 0,0 2 0,-1 0 1,0 1-1,0 0 0,0 1 0,0 1 0,-1 0 0,1 1 0,-1 1 1,0 0-1,0 1 0,-27 4 0,30-1-103,1 0 0,-1 1 0,1 1 0,0 0 0,0 0-1,0 1 1,1 1 0,0 0 0,0 0 0,1 1 0,0 1 0,0 0 0,1 0 0,-11 14 0,-6 10-1291,3 0 0,0 2 0,-21 45 0,-4 23-6344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0.7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 34 11509,'0'0'8626,"-3"-10"-7946,-9-14 37,8 39-519,5 37-84,-1-52-105,11 486 2256,-26-162-4058,8-277-2017,-2-25-3788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1.3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6 367 4802,'0'0'9522,"-1"-13"-8028,0-4-1061,-2-54 2190,3 65-2472,0 0-1,1 0 1,0 0-1,0 0 1,0 0-1,1 0 0,0 1 1,0-1-1,0 1 1,6-10-1,4 1-63,0 1-1,1 0 0,0 0 0,1 1 0,0 1 1,1 0-1,22-11 0,-6 5 162,1 1-1,62-20 1,-84 33-209,1 0 1,0 0-1,-1 1 0,1 0 0,0 1 1,19 1-1,-28 0-35,0 0 0,1 1 1,-1-1-1,0 1 0,0 0 1,0 0-1,0 0 0,0 0 1,0 0-1,0 0 0,0 0 1,-1 1-1,1-1 0,0 1 0,-1-1 1,1 1-1,-1 0 0,1-1 1,-1 1-1,0 0 0,0 0 1,0 0-1,0 0 0,0 0 1,0 0-1,-1 0 0,1 0 0,0 3 1,2 8-2,-1 1 0,0-1 0,-1 22 0,0-22-9,-1 15-14,-1 1 1,-1-1-1,-1 0 1,-1-1-1,-2 1 1,-15 43-1,1-19-183,-2 0-1,-38 63 1,42-87 119,13-21 57,0 1-1,0-1 1,1 1 0,0-1-1,1 1 1,-1 1 0,2-1-1,-1 0 1,1 1 0,-2 16-1,4-25 18,0 1 0,0-1-1,0 1 1,0-1 0,1 1-1,-1-1 1,0 0 0,0 1-1,1-1 1,-1 1 0,0-1-1,0 0 1,1 1 0,-1-1-1,0 0 1,1 1-1,-1-1 1,1 0 0,-1 1-1,0-1 1,1 0 0,-1 0-1,1 0 1,-1 1 0,1-1-1,-1 0 1,1 0 0,-1 0-1,1 0 1,-1 0 0,1 0-1,0 0 1,21 1-40,-13-2 28,14 2 16,0 0 1,1 1 0,-1 2-1,0 0 1,-1 1-1,27 10 1,-42-12 6,0 0 1,0 1 0,0-1 0,-1 1-1,1 0 1,-1 1 0,0-1-1,0 1 1,-1 1 0,0-1-1,1 1 1,-2 0 0,1 0 0,-1 0-1,0 1 1,0-1 0,-1 1-1,0 0 1,0 0 0,0 0-1,-1 1 1,0-1 0,1 8 0,-2-4 9,0 0 1,0 0 0,-1 0 0,0 0 0,-1 0 0,0 0 0,-1 0-1,0 0 1,0-1 0,-1 1 0,-1-1 0,0 1 0,-6 10 0,3-10 32,0 0 1,-1-1 0,0 1 0,-1-2 0,0 1-1,0-1 1,-1 0 0,0-1 0,-1-1 0,-21 13-1,10-10 81,0-1-1,-1 0 0,0-2 0,0-1 0,-1-1 1,1-1-1,-1-1 0,0-1 0,0-1 0,-25-3 0,44 2-112,-1 0 0,1 0 0,-1 0 0,1-1 0,0 0 0,0 0 0,-1-1 0,1 1 0,0-1 0,0 0-1,-7-5 1,9 5-37,0-1-1,1 1 0,-1-1 1,1 0-1,0 0 1,0 0-1,0 0 0,0 0 1,0 0-1,1 0 0,-1-1 1,1 1-1,0-1 0,0 1 1,0-1-1,1 1 1,-1-1-1,1-5 0,0 2-330,0-1 0,0 1 0,1 0 1,0 0-1,1-1 0,-1 1 0,1 0 0,1 0 0,-1 1 0,1-1 0,1 0 0,-1 1 0,1 0 0,0 0 0,0 0 0,1 0 0,0 0 0,6-5 0,64-65-9480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2.1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0 219 12982,'0'0'6790,"24"12"-6417,-3-2-238,-10-6-86,-1 0-1,1 1 1,-1 1 0,0-1-1,-1 2 1,1-1 0,-1 2-1,0-1 1,-1 1 0,0 0 0,0 1-1,-1 0 1,9 13 0,-6-3-39,-1-1 0,-1 1 0,0 1 1,-2-1-1,0 1 0,-1 0 0,-1 0 0,-1 1 1,-1 0-1,-1-1 0,-2 34 0,1-53-10,0-1 0,0 1 0,0-1 0,0 1 0,0-1 0,-1 0 0,1 1 0,0-1 0,0 1 0,0-1 0,-1 0 0,1 1 0,0-1 0,-1 0 0,1 1 0,0-1 0,-1 0 0,1 1 0,0-1 0,-1 0 0,1 0 0,0 1 0,-1-1-1,1 0 1,-1 0 0,1 0 0,-1 0 0,1 0 0,0 1 0,-1-1 0,1 0 0,-1 0 0,1 0 0,-1 0 0,1 0 0,-1 0 0,1-1 0,0 1 0,-1 0 0,1 0 0,-1 0 0,1 0 0,-1-1 0,-20-11 343,14 2-252,0 0 1,1-1-1,0 1 1,1-1-1,0 0 0,1-1 1,0 1-1,1-1 1,0 0-1,1 0 1,-2-20-1,1-18 287,4-69 1,0 103-618,1 1 0,1 0 0,0-1-1,1 1 1,1 1 0,0-1 0,1 1 0,0 0 0,2 0-1,-1 0 1,2 1 0,-1 1 0,16-17 0,-18 22 55,0 0 0,1 1 0,-1 0 0,1 0 0,1 0 1,-1 1-1,1 1 0,0-1 0,0 1 0,0 0 0,1 1 0,-1 0 0,1 0 1,0 1-1,0 0 0,0 1 0,0-1 0,0 2 0,0 0 0,0 0 1,0 0-1,0 1 0,0 0 0,13 4 0,-14-2-204,0 0-1,0 0 1,-1 1-1,1 0 1,-1 1 0,1 0-1,-2 0 1,9 7 0,50 56-2601,-50-50 2365,1-1 0,1-1 0,22 18 0,-28-26 544,1-1 0,1 0 1,0 0-1,-1-1 0,2-1 1,24 7-1,-22-9 846,-1 0 0,1-1-1,22-1 1,-37-1-576,0-1 1,0 0-1,0 0 0,0 1 0,0-1 1,0 0-1,0 0 0,-1 0 1,1 0-1,0 0 0,-1 0 0,1 0 1,0 0-1,-1-1 0,0 1 1,1 0-1,-1 0 0,0 0 0,1-1 1,-1 1-1,0 0 0,0 0 1,0 0-1,0-1 0,0 1 0,0 0 1,0 0-1,-1-1 0,0 0 0,-6-44 2991,3 38-2896,0 1 0,0 0-1,-1 0 1,0 0-1,0 1 1,-1 0-1,0 0 1,0 0-1,0 1 1,-1 0-1,1 0 1,-1 0 0,-10-4-1,7 4-80,0 0-1,0 1 1,-1 0-1,1 1 1,-1 0-1,0 0 1,0 1-1,0 1 1,-17-1-1,23 2-184,1 1 1,-1-1-1,1 1 0,0 0 0,0 0 0,-1 1 1,1-1-1,0 1 0,0 0 0,0 0 0,0 0 1,1 0-1,-1 1 0,1-1 0,-6 6 0,4-2-11,0 0 0,0 0 0,0 1 0,1-1 0,0 1 0,0 0 0,-5 15 0,2-2-20,2 0 1,0 0-1,2 0 1,0 1-1,-1 36 1,4-33-31,-1-9-53,0 0 0,2-1 0,3 27 0,-4-39 55,0 0 0,1 0 0,-1 0 0,1 0 0,-1 0 0,1 0 0,0 0 0,0 0 0,0 0 0,0 0 0,0 0 0,0-1 0,0 1 0,1 0 0,-1-1 0,1 1 0,-1-1 0,1 1 0,0-1 0,-1 0 0,1 0 0,0 0 0,0 0 0,0 0 0,0 0 0,0 0 0,0 0 0,0-1 0,0 1 0,0-1 0,0 0 0,3 1 0,-2-2 31,0 1 1,0-1-1,0 0 1,0 0-1,0 0 1,0 0-1,-1 0 1,1-1-1,0 1 1,-1-1-1,1 0 1,-1 0-1,1 0 1,-1 0 0,0 0-1,0 0 1,0-1-1,0 1 1,0-1-1,2-3 1,30-63-95,-28 54 98,-5 14 5,12-26 248,-2 0-1,0-1 1,-2 0-1,9-53 1,-3 133 1254,18 209-829,-19-136-2740,3-2-7066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2.5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11221,'0'0'5624,"5"25"-4210,1 3-1084,3 17 298,7 75 1,-12 87 1428,-5-272-1280,-1 19-534,5-52 1,-1 85-131,-1 0 0,2 0-1,0 0 1,0 0 0,1 0 0,1 1-1,0-1 1,10-17 0,-14 28-97,0 0 0,0 0-1,0 0 1,1 0 0,-1 1 0,0-1 0,1 0 0,-1 0 0,1 1 0,0-1 0,-1 1 0,1-1 0,0 1 0,0 0-1,0 0 1,0 0 0,0 0 0,0 0 0,0 0 0,0 1 0,0-1 0,0 0 0,1 1 0,-1 0 0,0 0-1,0-1 1,1 1 0,-1 1 0,0-1 0,0 0 0,1 0 0,-1 1 0,0 0 0,0-1 0,0 1 0,0 0 0,0 0-1,0 0 1,0 0 0,0 0 0,0 0 0,0 1 0,0-1 0,2 4 0,9 7-145,-1 2 0,0-1 0,-1 2 0,16 24 0,-12-16-38,10 12-1382,58 61 1,-68-81-636,1-1 0,1-1 0,23 15 1,7-4-8678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3.0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171 339 11509,'0'0'7569,"-20"5"-6705,7-2-785,8-3-67,0 0 0,0 1 1,0 0-1,1 0 0,-1 1 1,0-1-1,0 1 1,1 0-1,-1 0 0,1 1 1,0 0-1,0-1 0,0 1 1,0 0-1,0 1 0,0-1 1,1 1-1,0 0 0,-1-1 1,1 1-1,1 1 1,-1-1-1,1 0 0,0 1 1,0-1-1,0 1 0,-1 5 1,-9 49 235,2 1 1,4 0 0,2 0-1,6 97 1,-2-152-252,0-1 0,1 1 0,0 0 0,0 0 0,0 0 0,1 0 1,-1-1-1,1 1 0,0-1 0,1 1 0,-1-1 0,1 0 0,0 0 0,0 0 0,0 0 0,5 5 1,-4-7-11,-1 0 1,0 0 0,1 0-1,-1-1 1,1 1 0,-1-1-1,1 1 1,0-1 0,0-1-1,-1 1 1,1 0 0,0-1 0,0 0-1,0 0 1,0 0 0,0 0-1,0 0 1,-1-1 0,1 0-1,0 0 1,6-2 0,2-3 0,0 1 0,-1-2-1,0 1 1,0-2 0,-1 1 0,1-1 0,-2-1 0,1 0 0,-1 0 0,-1-1 0,11-16-1,1-1 11,-2-1 0,-2-1-1,19-42 1,-22 35 5,-1-1 1,-2 0-1,-2-1 1,-1 1-1,4-67 1,-13-190 671,1 282-428,2 8-41,-1 0 1,0 0-1,0 0 1,0 0 0,-1 0-1,0-1 1,1 1-1,-1 0 1,-1 0 0,1 1-1,-1-1 1,-3-7-1,4 17 58,1 51-312,-16 491-109,14-528 28,-6 66-873,9-58 522,1-25 332,2-9 93,9-19 60,1 1 1,2 0 0,0 1-1,2 1 1,0 1-1,2 0 1,0 2 0,1 0-1,31-21 1,-43 34-8,0 0-1,0 1 1,21-9-1,-28 13 3,-1 0-1,1 0 1,0 1-1,0-1 1,0 1-1,0-1 1,0 1-1,0-1 1,0 1 0,0 0-1,0 0 1,0 0-1,0 0 1,0 1-1,0-1 1,0 0-1,0 1 1,0-1-1,0 1 1,-1 0-1,1 0 1,0-1-1,0 1 1,0 1-1,-1-1 1,1 0-1,-1 0 1,1 0-1,2 4 1,1 5 5,0 0 0,-1 1 1,0-1-1,0 1 0,-1 0 0,-1 0 1,2 13-1,7 88 3,-10-89-37,2 151-3138,-3-133-1421,0-21-1834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3.4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180 0 13302,'0'0'8569,"-4"21"-8184,-49 319 648,24 26 273,21 97-525,3-79-692,5-377-122,0 3-65,0 0 0,0 0 1,-1 0-1,-1 0 0,1 0 1,-2-1-1,1 1 0,-1 0 0,-1-1 1,1 0-1,-8 13 0,11-22 40,-1 1 0,1-1 0,0 1 0,0-1 0,-1 1 0,1 0 0,0-1 0,-1 0 0,1 1 0,-1-1 0,1 1 0,0-1 0,-1 1 0,1-1 0,-1 0 0,1 1 0,-1-1 0,0 0 0,1 0 0,-1 1 0,1-1 0,-1 0 0,1 0-1,-1 0 1,0 0 0,1 1 0,-1-1 0,1 0 0,-1 0 0,0 0 0,1-1 0,-1 1 0,1 0 0,-1 0 0,0 0 0,1 0 0,-1 0 0,1-1 0,-1 1 0,1 0 0,-1-1 0,0 1 0,1 0 0,0-1 0,-1 1 0,1 0 0,-1-1 0,1 1 0,-1-1 0,1 1 0,0-1 0,-1 1 0,1-1 0,0 1 0,0-1 0,-1 0 0,1 1 0,0-2 0,-11-37-5105,10 34 3891,-10-41-8055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4.1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298 361 9044,'0'0'2436,"10"-19"-219,8-13-1120,49-100 2397,-60 116-3086,-1 0 0,0 0-1,-1 0 1,-1-1 0,-1 1 0,3-32 0,-6 46-358,0 1-1,-1-1 1,1 0-1,-1 1 1,0-1 0,1 1-1,-1-1 1,0 1 0,0-1-1,0 1 1,0 0-1,0 0 1,0-1 0,0 1-1,-1 0 1,1 0-1,0 0 1,-1 0 0,1 0-1,0 0 1,-1 1 0,1-1-1,-1 0 1,0 1-1,1-1 1,-1 1 0,1 0-1,-1-1 1,0 1-1,1 0 1,-1 0 0,0 0-1,1 0 1,-1 0 0,-2 1-1,-6-1-35,-1 0 0,1 1 1,-1 1-1,-15 3 0,13 0-17,0 0 0,0 1 0,1 0 0,0 1 1,0 0-1,0 1 0,1 0 0,0 1 0,1 0 0,0 1 0,0 0 0,1 0 1,0 1-1,1 0 0,0 1 0,1 0 0,0 0 0,-6 19 0,8-20-18,1 0-1,0 0 1,1 1 0,0-1-1,1 1 1,0 0-1,1-1 1,1 1 0,-1 0-1,2 0 1,0 0-1,0 0 1,1 0 0,1-1-1,0 1 1,0-1-1,1 0 1,0 0 0,1 0-1,1 0 1,13 19-1,12 7-372,2-1-1,49 41 0,-47-46-105,-1 2 0,39 50 0,-68-78 454,-1 1-1,-1 0 1,1 0-1,-1 0 1,0 1-1,-1-1 0,4 13 1,-5-16 42,-1 0 1,1 0-1,-1 0 1,0 0-1,0 0 0,0 0 1,0 0-1,-1 0 1,1 0-1,-1 0 1,0 0-1,0-1 1,0 1-1,0 0 0,0 0 1,0-1-1,-1 1 1,1-1-1,-1 1 1,0-1-1,-3 4 1,-7 4 59,-1 0 0,0-1 1,0-1-1,-1 0 1,0-1-1,0-1 0,-1 0 1,-18 5-1,-9 1 93,-78 12 0,100-21-197,-1-1-1,0 0 0,-32-3 0,52 1 14,-1 0-1,1 0 1,0 0-1,0 0 1,0 0-1,0 0 1,0-1-1,0 1 0,0-1 1,0 1-1,0-1 1,0 1-1,0-1 1,0 1-1,0-1 1,0 0-1,1 1 0,-1-1 1,0 0-1,0 0 1,1 0-1,-1 1 1,0-1-1,1 0 1,-1-2-1,2-26-2121,12-20-3155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4.4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1 126 10789,'0'0'6155,"8"18"-5286,-6-14-820,12 25 212,1 0 1,1-1-1,27 34 1,-36-53-207,0 0 1,1-1-1,0 0 1,1-1-1,0 0 0,17 11 1,-22-16-47,1 1 1,0-1-1,-1 0 1,1 0 0,0-1-1,0 0 1,0 0-1,1 0 1,-1 0-1,0-1 1,0 0 0,0 0-1,0 0 1,1-1-1,8-1 1,-6-1-43,-1 0 0,0-1 1,0 0-1,0 0 0,-1 0 1,1-1-1,-1 0 0,0 0 0,-1 0 1,1-1-1,-1 0 0,0 0 0,0 0 1,-1-1-1,5-9 0,-2 4-52,0-1 0,-1 0 0,-1-1 1,0 1-1,-1-1 0,0 0 0,3-22 0,-6 19-8,0 1 1,-1-1 0,-2-19-1,2 32 193,-1 0 0,0 0 0,1 0 0,-1 0 0,-1 0 0,1 0 0,-1 0 0,1 0 0,-1 0 0,0 1 0,-1-1 0,1 1 0,-1-1 0,1 1 0,-1 0 0,0 0 0,-6-5 0,8 8-41,1 0 1,-1 0-1,1 0 1,0 0 0,-1 1-1,1-1 1,-1 0-1,1 0 1,0 0-1,-1 0 1,1 1 0,-1-1-1,1 0 1,0 0-1,-1 1 1,1-1-1,0 0 1,0 1 0,-1-1-1,1 0 1,0 1-1,0-1 1,-1 0-1,1 1 1,0-1 0,0 1-1,0-1 1,0 0-1,0 1 1,-1-1-1,1 1 1,0-1 0,0 1-1,0-1 1,0 0-1,0 1 1,0-1-1,0 1 1,1-1-1,-1 1 1,0 0 0,-2 26-326,2-24 441,-1 44-114,-2 65-138,10 115 0,-6-223 1,8 51-688,-8-53 497,-1 0-1,1 1 1,0-1-1,0 1 1,0-1-1,0 0 1,0 0-1,1 0 1,-1 0-1,1 0 0,-1 0 1,1 0-1,0 0 1,0 0-1,0-1 1,0 1-1,0-1 1,3 3-1,14-2-5526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38.9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0 16408,'0'0'7899,"0"24"-7288,-1 29-497,0 194 1070,3-196-1037,3 0 1,1 0 0,15 51 0,-2-31-780,4-2-1,58 123 1,-81-192 599,0 0-1,0 1 1,0-1-1,0 0 1,0 0-1,0 0 1,0 0-1,0 0 1,0 1-1,0-1 1,0 0-1,0 0 1,0 0-1,0 0 1,0 0-1,0 1 1,0-1-1,0 0 1,0 0-1,0 0 1,0 0-1,0 0 1,0 1-1,1-1 1,-1 0-1,0 0 1,0 0-1,0 0 1,0 0-1,0 0 1,0 0-1,0 0 1,1 1-1,-1-1 1,0 0-1,0 0 1,0 0-1,0 0 1,0 0-1,0 0 1,1 0-1,-1 0 1,0 0-1,0 0 1,0 0-1,0 0 1,0 0-1,1 0 1,-1 0-1,0 0 1,0 0-1,0 0 1,0 0-1,0 0 1,1 0-1,-1 0 1,0 0-1,0-1 1,0 1-1,0 0 1,0 0-1,0 0 1,1 0-1,-1 0 1,0 0-1,1-16-402,-5-23 586,-17-52-67,12 57 75,2-1 1,0 0 0,-1-47 0,7 52 152,1 0 0,2 1 0,8-48 0,-8 68-250,0 1-1,1 0 1,0 0 0,0 0-1,0 0 1,1 0 0,1 1 0,-1 0-1,1 0 1,0 0 0,1 0-1,-1 1 1,1 0 0,1 0 0,-1 0-1,1 1 1,8-5 0,-11 8-43,-1 0 0,1 0 0,-1 1 0,1-1 0,0 1 0,-1 0 1,1 0-1,0 0 0,0 0 0,0 1 0,0 0 0,0 0 0,0 0 0,0 0 1,0 0-1,-1 1 0,1 0 0,0 0 0,0 0 0,0 0 0,-1 1 0,1-1 1,-1 1-1,1 0 0,-1 0 0,1 0 0,-1 0 0,0 1 0,0-1 0,0 1 1,-1 0-1,1 0 0,-1 0 0,1 0 0,1 4 0,7 9 30,-2 0 1,1 0-1,-2 1 0,0 0 0,10 35 0,-10-18-443,-2 1-1,-1 0 0,-2 0 0,-2 61 0,-3-77-3083,-8-10-3786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4.8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 1 13942,'0'0'6964,"-2"28"-6778,-36 365 972,23-171-1006,15-221-165,1 0-1,0 0 1,-1 0 0,1 0-1,0-1 1,-1 1-1,1 0 1,0 0 0,0-1-1,0 1 1,0 0-1,0-1 1,0 1 0,0-1-1,0 0 1,0 1-1,0-1 1,0 0 0,0 1-1,0-1 1,0 0-1,0 0 1,0 0 0,0 0-1,1 0 1,-1 0-1,0 0 1,0 0 0,0-1-1,0 1 1,0 0-1,2-1 1,7 0-81,51 0-111,-27-1 6,0 2-1,44 6 1,-73-5 161,0 0 0,1 1 0,-1 0 0,0 0 0,-1 0 0,1 1 0,0-1 0,-1 1 0,1 0 0,-1 1 0,0-1 0,0 1 0,0-1 0,0 1 0,4 8 0,-6-10 29,0 1 1,0 0-1,0 0 0,-1 0 1,1 0-1,-1 0 0,0 0 1,0 0-1,0 0 0,-1 1 0,1-1 1,-1 0-1,0 1 0,1-1 1,-1 0-1,-1 0 0,1 1 1,0-1-1,-1 0 0,0 1 1,0-1-1,0 0 0,0 0 1,0 0-1,-1 0 0,1 0 1,-4 4-1,-1 0 19,0 0 1,-1-1-1,-1 1 1,1-1-1,-1 0 0,0-1 1,0 0-1,0 0 1,-1-1-1,-15 6 0,-6 0 137,-62 14 0,57-18-177,-1-2 0,-57 0-1,93-4-34,-1 0 0,0 0-1,0 1 1,1-1 0,-1 0-1,0 0 1,1-1 0,-1 1-1,0 0 1,0 0 0,1 0 0,-1 0-1,0-1 1,1 1 0,-1 0-1,0 0 1,1-1 0,-1 1-1,1-1 1,-1 1 0,0 0-1,1-1 1,-1 1 0,1-1-1,-1 0 1,1 1 0,-1-2-1,3-17-3241,-2 18 3201,12-33-7850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5.1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9716,'0'0'12710,"5"127"-12406,11-28 113,6 14 303,-8-3-544,-2-9-48,-2-6 32,-5-11-112,-5-6-96,0-7-464,0-11-1553,-29-15-1553,-9-14-5090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5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1 534 11845,'0'0'2548,"11"-22"8,42-72-48,-48 87-2367,-1 1 0,1 0 1,0 1-1,0-1 0,0 1 0,1 0 0,0 1 1,0-1-1,0 1 0,0 0 0,1 1 0,0-1 1,0 1-1,14-4 0,-4 4 15,0 0-1,1 0 1,0 2-1,23 1 1,-36 0-117,11 1-8,0 1 0,0 1 1,0 0-1,-1 1 0,1 1 1,-1 0-1,0 1 1,0 1-1,-1 0 0,0 1 1,0 0-1,-1 1 1,0 1-1,-1 0 0,0 1 1,0 0-1,-1 1 0,-1 0 1,0 1-1,13 21 1,-19-28-148,-1 0 1,1 0 0,-2 1 0,1 0 0,0-1 0,-1 1 0,-1 0 0,1 0 0,-1 0 0,0 0 0,-1 0 0,1 1 0,-1-1 0,-1 0 0,0 0 0,0 0-1,0 0 1,-1 0 0,1 0 0,-2 0 0,1 0 0,-1-1 0,0 1 0,-1-1 0,1 0 0,-1 0 0,0 0 0,-1 0 0,1-1 0,-7 6 0,-2 0-850,0 0-1,-1-1 1,0-1 0,-1 0 0,0-1 0,0 0 0,-1-1 0,1-1 0,-1-1 0,-22 5 0,36-10 901,1 1 0,-1-1 1,0 1-1,0-1 0,0 0 0,0 0 0,0 0 0,0 0 1,0 0-1,0 0 0,1-1 0,-1 1 0,0 0 0,0-1 1,0 0-1,0 1 0,1-1 0,-1 0 0,0 0 0,1 0 1,-1 0-1,1 0 0,-1 0 0,1-1 0,-1 1 0,1 0 1,0-1-1,0 1 0,-1-1 0,1 1 0,0-1 0,0 0 1,1 1-1,-2-4 0,0-4 442,0 0-1,1 0 1,0 0 0,1 0-1,0 0 1,1-11 0,0-2-324,1 1 465,1 0 0,0 0 0,2 1 0,0-1 0,1 1 0,1 0 0,1 0 0,1 1-1,1 0 1,0 1 0,2 0 0,0 1 0,1 0 0,0 1 0,1 0 0,1 1 0,26-20 0,-20 23-288,0 1 1,1 1-1,0 1 1,1 0 0,32-6-1,30-11-17,30-24-148,-102 43-27,1-1 1,-2 0-1,1-1 0,-1 0 1,0-1-1,12-13 0,-22 20 22,0 1 0,1-1 0,-1 0 0,0 0 0,0-1 0,-1 1 0,1 0 0,-1 0 0,1-1 0,-1 1 0,0-1 0,0 1 0,-1-1 0,1 0 0,-1 1 0,0-1 0,0 0 0,0-5 0,-1 6-8,0 1 1,0-1 0,1 1-1,-1 0 1,-1-1 0,1 1-1,0 0 1,0 0-1,-1-1 1,1 1 0,-1 0-1,0 1 1,0-1 0,0 0-1,0 0 1,0 1 0,0-1-1,0 1 1,0 0 0,0-1-1,-1 1 1,1 0 0,-1 1-1,1-1 1,-5-1 0,-4 0 18,0-1 1,0 2-1,0-1 1,-1 2-1,1-1 1,-1 1-1,1 1 1,-21 4 0,25-3-4,-1 0 0,1 1 0,0 0 0,0 0 0,0 1 0,0 0 0,0 0 0,1 0 0,0 1 0,0 0 0,0 0 0,1 1 0,-10 11 0,4-1 16,1 1 1,0 0-1,1 1 0,1 0 0,1 0 1,0 1-1,2 0 0,0 0 0,1 0 1,0 1-1,2-1 0,0 22 0,1-19-69,2-1 0,0 0 0,1 1 0,2-1 0,0 0 0,1 0 0,1-1 0,0 1-1,2-1 1,20 37 0,-18-41-209,1 0 0,0 0-1,1-2 1,1 1-1,0-2 1,1 0 0,23 17-1,-29-25-252,0 0 0,0 0 0,1-1 0,0 0 0,0 0 1,0-1-1,11 2 0,-12-4-254,0 0 0,0 0 0,0-1 1,-1 0-1,1 0 0,0-1 0,0 0 1,0 0-1,13-5 0,-9 1-1201,0 0-1,0-1 0,19-14 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6.0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118 177 208,'0'0'18094,"12"-3"-17587,-9 2-472,13-3 185,0 1 0,1 0 0,27 0 0,-38 3-191,0-1 1,1 1-1,-1-1 1,0 0-1,0-1 1,0 1-1,0-1 1,0 0-1,-1 0 1,1-1-1,-1 0 1,1 0-1,-1 0 1,0-1-1,0 0 1,-1 0-1,1 0 1,-1 0-1,1-1 1,-1 0-1,-1 0 1,1 0-1,-1 0 1,0 0-1,0-1 1,0 1-1,-1-1 1,0 0-1,0 0 1,-1 0-1,1 0 1,0-9-1,-2 13 22,0 1 0,0 0-1,0 0 1,-1 0-1,1 0 1,0 0-1,-1 0 1,1 0-1,0 0 1,-1 0-1,1 0 1,-1 1-1,0-1 1,1 0-1,-1 0 1,0 0 0,1 0-1,-1 1 1,0-1-1,0 0 1,0 1-1,1-1 1,-1 1-1,0-1 1,-2 0-1,-35-6 583,26 7-499,0 1 1,0 0 0,0 1 0,-16 4-1,15-1-6,1 0-1,-1 1 0,1 1 1,1 0-1,-1 0 0,1 1 1,1 1-1,-1 0 1,2 0-1,-1 1 0,1 0 1,1 1-1,-1 0 0,2 0 1,0 0-1,0 1 0,-6 17 1,2-4-43,2 1 0,0 0 1,2 1-1,1 0 0,1 0 0,1 0 1,0 47-1,3-66-117,1 1-1,1-1 1,-1 0-1,1 1 1,1-1-1,0 0 1,0 0-1,0 0 1,1 0-1,0 0 1,1 0 0,-1-1-1,2 0 1,-1 0-1,1 0 1,0 0-1,0-1 1,1 1-1,0-2 1,0 1-1,0 0 1,1-1-1,0 0 1,0-1 0,0 0-1,0 0 1,1 0-1,0-1 1,13 4-1,-7-3-814,0-2 0,0 0 1,1 0-1,-1-1 0,0-1 0,0 0 0,1-1 0,23-5 0,-21 1-2421,-1-1 0,31-15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6.4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77 6 9204,'0'0'8159,"-13"23"-7546,-41 74-327,53-96-282,0 1 1,0 0 0,0-1-1,0 1 1,0 0 0,0 0-1,1 0 1,-1 0 0,1 0-1,-1 0 1,1 0 0,0 0-1,0-1 1,0 1-1,0 0 1,0 0 0,0 0-1,0 0 1,1 0 0,-1 0-1,1 0 1,-1 0 0,1 0-1,0 0 1,0 0 0,0-1-1,0 1 1,0 0 0,0-1-1,0 1 1,0-1 0,1 1-1,-1-1 1,1 1 0,-1-1-1,1 0 1,0 0-1,2 2 1,2-1 79,0 0 1,0 0-1,0 0 0,1-1 0,-1 0 0,1 0 0,-1-1 1,7 1-1,-9-2-4,0 0 0,0 1 0,0-1 1,-1-1-1,1 1 0,0 0 0,-1-1 1,1 0-1,-1 0 0,1 0 0,-1 0 0,0-1 1,0 1-1,0-1 0,0 1 0,0-1 1,-1 0-1,1-1 0,-1 1 0,0 0 1,0 0-1,0-1 0,0 0 0,-1 1 0,0-1 1,1 0-1,-1 1 0,0-1 0,-1 0 1,1 0-1,-1-5 0,1 5-3,0 0 1,0 0-1,-1-1 1,0 1-1,0 0 1,0 0-1,0 0 0,-1-1 1,0 1-1,0 0 1,0 0-1,0 0 1,0 0-1,-1 0 0,0 0 1,0 1-1,0-1 1,0 0-1,0 1 1,-1 0-1,0-1 1,0 1-1,0 0 0,0 0 1,0 1-1,0-1 1,-1 1-1,1 0 1,-6-3-1,7 4-130,0 0 0,0 0 0,-1 0 0,1 0 0,0 0 0,-1 1 0,1-1 0,0 1 0,-1 0 1,1 0-1,0 0 0,-1 0 0,1 0 0,-1 0 0,1 0 0,0 1 0,-1-1 0,1 1 0,0 0 0,0 0 0,-1 0 0,1 0 0,0 0 0,0 0 0,0 1 0,0-1 0,0 0 0,1 1 0,-1 0 1,0-1-1,1 1 0,-1 0 0,1 0 0,0 0 0,-1 0 0,1 0 0,-1 4 0,-2 6-612,1 0 0,0 1 0,1-1 0,1 1 0,-1 24 0,2-36 635,-1 79-4860,1 8-1156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6.7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129 561 10629,'0'0'10589,"18"-10"-9685,6-4-798,-1-2 0,34-28-1,-49 37-85,1-1 0,-1 0-1,-1 0 1,1-1-1,-2 0 1,1 0-1,-1-1 1,0 0 0,-1 0-1,0 0 1,4-15-1,-8 23 13,-1-1 0,1 1 0,-1 0 0,0 0 0,1 0 0,-1-1 0,0 1 0,0 0 0,0 0 0,-1-1 0,1 1-1,0 0 1,-1 0 0,0 0 0,1 0 0,-1-1 0,0 1 0,0 0 0,0 0 0,0 1 0,-1-1 0,-1-3 0,0 3-12,0 0 0,0 0 0,0 0 0,0 0 0,-1 0 1,1 0-1,0 1 0,-1 0 0,1-1 0,-1 1 0,0 1 0,-4-2 1,-7 1-16,0 0 1,-1 1-1,1 1 1,0 0 0,-24 5-1,31-4-46,-1 1 0,1 0-1,0 1 1,0 0 0,0 0-1,0 0 1,1 1 0,0 0-1,0 1 1,0-1 0,0 1-1,-7 9 1,4-3-1111,0 1-1,1 0 1,-10 17 0,11-15-4104</inkml:trace>
  <inkml:trace contextRef="#ctx0" brushRef="#br0" timeOffset="1">499 156 17160,'0'0'4290,"132"-78"-2962,-49 57-1328,23-3-48,11 7-608,-4 8-1105,-27 3-3329,-42 6-7076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27.7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267 790 2673,'0'0'2617,"-23"0"-1357,-157 0 4452,142-4-3049,37 4-2432,0 0 0,-1 0 1,1 0-1,0 0 1,0-1-1,0 1 0,0-1 1,0 1-1,0-1 0,0 1 1,0-1-1,0 1 1,0-1-1,0 0 0,0 0 1,0 1-1,0-1 0,0 0 1,1 0-1,-1 0 1,0 0-1,1 0 0,-1 0 1,1 0-1,-1 0 1,1 0-1,-1 0 0,1-1 1,0 0-1,28-8 178,-22 9-351,646-99 129,-530 87-185,657-50 348,6 34-245,-136 6 14,-263 8-198,375-21 149,-6-41-1464,257-109-73,-109 17 546,-878 166 1010,-18 3 3,1-1 0,0 0 0,-1-1 0,1 0 0,-1 0 0,0 0-1,9-5 1,-16 7-55,0 0-1,1 0 1,-1 0-1,0 0 1,0 0-1,0 0 1,0 0 0,1 0-1,-1 0 1,0 0-1,0 0 1,0 0-1,0 0 1,0 0-1,1 0 1,-1 0-1,0-1 1,0 1-1,0 0 1,0 0 0,0 0-1,0 0 1,0 0-1,0-1 1,1 1-1,-1 0 1,0 0-1,0 0 1,0 0-1,0 0 1,0-1-1,0 1 1,0 0 0,0 0-1,0 0 1,0 0-1,0-1 1,0 1-1,0 0 1,0 0-1,0 0 1,0 0-1,0 0 1,0-1 0,0 1-1,0 0 1,-1 0-1,1 0 1,0 0-1,0-1 1,0 1-1,0 0 1,0 0-1,0 0 1,-11-4-3853,8 3 3149,-27-9-7945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44.1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710 110 8836,'0'0'9532,"-12"-17"-8758,-36-51-190,47 67-525,1-1 0,-1 1-1,0-1 1,1 1 0,-1 0 0,0-1-1,0 1 1,0 0 0,0 0-1,0 0 1,0 0 0,-1 0 0,1 0-1,0 0 1,0 0 0,-1 0-1,1 1 1,-1-1 0,1 0 0,0 1-1,-1-1 1,1 1 0,-1 0-1,0-1 1,1 1 0,-1 0-1,1 0 1,-1 0 0,1 0 0,-1 0-1,1 0 1,-1 1 0,-1 0-1,-6 0 9,4 0-61,0 0 0,0 0 0,0 0 0,0 0 0,0 1 0,0 0 0,0 0 0,1 0 0,-1 1 0,1-1 0,-1 1 0,1 0 0,0 1 0,0-1 0,1 1 0,-1-1 0,1 1 0,-1 0 0,1 1 0,1-1 0,-5 8 0,-6 11 53,1 1 0,-16 47 0,27-67-56,-17 54 266,2 1 0,3 1 0,3 0 1,-5 83-1,12 252 142,6-210-354,-1-37-18,-8 190 239,1-296-233,-2-1 0,-1 0-1,-3-1 1,-28 74-1,27-87-76,-1 0 0,-1-1 1,-1-1-1,-2 0 0,0-1 0,-1-1 0,-34 33 0,46-50-178,-2 0 0,1 0-1,0-1 1,-1 0-1,-11 6 1,-14-5-2465,31-6 2274,0 0-1,0 0 0,0-1 1,0 1-1,1-1 1,-1 1-1,0-1 1,0 0-1,0 0 1,1 0-1,-1 0 1,1 0-1,-1 0 0,1 0 1,-3-2-1,-20-38-10923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44.6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1 493 3698,'0'0'11413,"11"-19"-8697,1-2-2016,-7 10-440,1 0-1,1 0 0,0 1 1,0 0-1,1 1 1,0 0-1,1 0 1,0 1-1,12-10 1,36-22 350,2 2 0,92-44 0,135-43 89,-257 113-590,48-15 94,-77 37-152,0 24-62,-1 30 95,13 103-1,-9-148-191,1 0 1,0-1-1,1 0 1,1 1-1,1-2 0,0 1 1,1-1-1,1 0 1,1-1-1,13 18 1,-21-31 53,1 0 0,0 1 0,0-1 0,0 0 0,0 0 0,0 0 1,1-1-1,-1 1 0,1-1 0,0 0 0,0 0 0,0 0 1,0-1-1,0 1 0,0-1 0,0 0 0,0 0 0,1 0 1,-1-1-1,0 1 0,1-1 0,-1 0 0,0-1 0,1 1 1,-1-1-1,0 1 0,0-1 0,0-1 0,1 1 0,-1 0 0,6-4 1,-1 0 71,-1 0 1,0-1 0,-1 1 0,1-2 0,-1 1 0,0-1-1,-1 0 1,0 0 0,0 0 0,0-1 0,-1 0 0,0-1-1,5-11 1,-4 4 63,0 1 1,-1-1-1,-1-1 0,-1 1 1,0-1-1,-1 1 0,-1-1 0,-1 0 1,0 0-1,-1 1 0,-1-1 1,0 0-1,-1 1 0,-1 0 0,-7-19 1,8 26-62,-1 0 0,0 0 0,0 1 0,-1-1 0,0 1 0,-1 0 0,0 0 0,0 1 0,0 0 0,-1 0 0,0 0 0,-1 1 0,1 0 0,-1 0 0,-1 1 0,1 0 0,0 0 0,-1 1 0,0 1 0,0-1 0,-1 1 0,1 1 0,0-1 0,-1 2 0,0-1 0,1 1 0,-12 1 0,20 0-94,0 0-1,0 0 1,0 0 0,0 0-1,0 0 1,0 0 0,0 0 0,-1 1-1,1-1 1,0 0 0,0 1-1,0-1 1,0 1 0,1-1-1,-1 1 1,0-1 0,0 1-1,0 0 1,0-1 0,0 1-1,1 0 1,-1 0 0,0 0 0,1 0-1,-1-1 1,0 1 0,1 0-1,-1 0 1,0 2 0,-1 33-4706,2-22 2190,0 22-5657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46.3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78 6211,'0'0'12253,"0"-4"-11369,0 2-652,0 1-139,0-1 0,-1 1 1,1-1-1,0 1 0,0 0 0,0-1 0,1 1 0,-1-1 1,0 1-1,1 0 0,-1-1 0,0 1 0,1 0 1,-1 0-1,2-2 0,3-2 249,1 0 0,0 1 0,-1 0 0,1 1 0,0-1 0,1 1 0,-1 0 0,1 1 0,6-2-1,-5 2-264,0 1 0,0 0 0,0 0 0,-1 1 0,1 0 0,0 0 0,0 1 0,0 0 0,0 0 0,-1 1 0,14 5 0,-9-3-111,0 2 1,0 0 0,-1 0-1,0 1 1,0 0-1,-1 1 1,0 0 0,0 1-1,-1 0 1,0 1-1,-1 0 1,11 15-1,-11-11 21,0 1-1,0 0 0,-2 0 0,0 1 0,0 0 0,-2 0 1,0 0-1,-1 1 0,0 0 0,-2-1 0,0 32 1,-1-33-12,-1-1 0,-1 1 0,-1-1 1,0 0-1,-1 0 0,0 0 0,-1 0 1,0-1-1,-1 0 0,-1 0 0,0 0 1,-1-1-1,-16 20 0,4-16-110,20-16 133,-1 0 1,1 1-1,0-1 0,-1 0 0,1 0 1,0 0-1,-1 0 0,1 0 0,0 0 1,-1 0-1,1 0 0,0 0 0,-1 0 1,1 0-1,0 0 0,-1-1 0,1 1 1,0 0-1,-1 0 0,1 0 0,0 0 1,-1 0-1,1-1 0,0 1 0,0 0 1,-1 0-1,1-1 0,0 1 0,0 0 1,-1 0-1,1-1 0,0 1 0,0 0 1,0-1-1,-2-3 14,1-1 1,0 0 0,0 0-1,1 1 1,0-1-1,-1 0 1,2-5-1,-1-27 9,1 1-1,3-1 1,7-40-1,-7 61-16,0 1 0,1 0 0,1 0-1,0 0 1,1 1 0,0-1 0,1 2 0,1-1-1,20-23 1,-25 32-11,0 1 0,1-1 0,0 1 0,0 0 1,0 0-1,0 1 0,0 0 0,1 0 0,-1 0 0,1 0 0,0 1 0,0 0 0,0 0 0,0 1 0,0-1 0,0 1 0,1 1 0,-1-1 1,0 1-1,0 0 0,1 1 0,-1-1 0,0 1 0,0 0 0,0 1 0,0 0 0,7 2 0,-3 0-12,0 1 1,0 1-1,0 0 0,0 0 1,-1 1-1,0 0 0,0 0 0,-1 1 1,0 0-1,-1 1 0,1 0 0,-2 0 1,11 18-1,-12-19-68,-1-1 0,0 2 0,0-1-1,-1 0 1,0 1 0,-1-1 0,0 1 0,0 0 0,-1 0-1,0 0 1,0 12 0,5-57 295,2 0-1,2 1 1,20-49 0,-25 71-185,2-1-1,-1 1 1,2 0 0,0 0 0,0 1 0,1 0 0,1 1-1,0 0 1,0 0 0,1 1 0,19-13 0,-27 20-26,0 1 0,1 0 0,-1 0 1,0 0-1,1 0 0,0 0 0,-1 1 0,1 0 1,0 0-1,0 0 0,-1 0 0,1 0 1,0 1-1,0-1 0,0 1 0,0 0 0,0 1 1,0-1-1,0 1 0,0-1 0,0 1 0,0 0 1,-1 1-1,1-1 0,0 1 0,-1-1 1,1 1-1,-1 0 0,0 0 0,1 1 0,-1-1 1,0 1-1,0 0 0,-1-1 0,1 1 1,2 4-1,7 11-29,-1 0 0,-1 0 0,0 1 1,-2 1-1,10 30 0,-6-17 19,-12-32 14,1 1 1,0 0-1,0 0 0,0 0 0,0-1 1,0 1-1,0 0 0,1-1 1,-1 1-1,1-1 0,-1 1 1,1-1-1,-1 0 0,1 0 1,0 0-1,-1 0 0,1 0 1,0 0-1,0 0 0,0 0 1,0-1-1,0 1 0,-1-1 1,1 1-1,0-1 0,0 0 1,1 0-1,-1 0 0,0 0 0,0 0 1,0 0-1,0-1 0,0 1 1,-1-1-1,1 1 0,0-1 1,0 0-1,4-1 0,8-5 19,1-1 0,-1 0-1,-1 0 1,14-11-1,-7 5 11,4-3-14,56-32 153,-73 45 11,1 0 0,-1 1 0,1 0-1,0 0 1,0 1 0,0 0 0,0 0-1,14 0 1,-21 3-166,0-1 0,0 1 0,-1 0 0,1 0 0,0 0 0,0 0 1,0 0-1,0 0 0,-1 0 0,1 0 0,-1 0 0,1 0 0,-1 0 0,1 0 0,-1 1 0,1-1 0,-1 0 0,0 0 0,0 0 0,0 1 0,0-1 0,0 0 1,0 0-1,0 1 0,0-1 0,0 0 0,-1 2 0,2 2 46,-8 188 485,0-48-3398,9-118-1923,6-13-3654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39.2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0 235 10373,'0'0'5245,"28"1"-3186,11 2-1326,40-3-1,-73-1-581,-1 0 0,1 0-1,-1 0 1,1 0 0,-1-1 0,0 0-1,0 0 1,0 0 0,0-1 0,0 1 0,0-1-1,-1 0 1,1-1 0,-1 1 0,0-1-1,0 0 1,0 0 0,-1 0 0,1-1-1,-1 1 1,0-1 0,0 0 0,-1 1 0,1-1-1,-1-1 1,2-4 0,-3 5-14,0 1 0,1-1-1,-2 1 1,1-1 0,0 1 0,-1-1 0,0 1 0,0-1-1,-1 0 1,1 1 0,-1-1 0,0 1 0,0-1 0,0 1-1,-1 0 1,1-1 0,-1 1 0,0 0 0,0 0 0,-1 0 0,1 0-1,-1 1 1,0-1 0,0 1 0,0-1 0,-1 1 0,-4-3-1,2 2-125,0 0 0,-1 1-1,1 0 1,-1 0 0,0 1-1,0 0 1,0 0 0,0 0-1,0 1 1,0 0 0,-1 1-1,1 0 1,-12 1-1,16-1-82,-1 0-1,1 1 0,0 0 0,-1 0 0,1 0 1,0 0-1,0 0 0,0 1 0,0-1 0,0 1 0,0 0 1,0 0-1,0 0 0,1 0 0,-1 1 0,1-1 0,-1 1 1,1-1-1,0 1 0,0 0 0,0 0 0,1 0 1,-1 0-1,1 0 0,-1 0 0,1 1 0,0-1 0,0 0 1,0 6-1,-1 5-627,1 0 1,1 0 0,0 0-1,1 0 1,1 0 0,0 0-1,1-1 1,0 1-1,1-1 1,1 1 0,0-1-1,1 0 1,8 14 0,32 50-4899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47.9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0 220 9332,'0'0'9802,"0"-1"-9767,1 1 0,-1-1 0,0 1 0,1-1 0,-1 1 0,0-1 0,1 1 0,-1-1 0,1 1 0,-1 0 0,1-1 0,-1 1 0,1 0 0,-1-1 0,1 1 0,-1 0 0,1 0 0,0-1 0,-1 1 0,1 0 0,-1 0 0,1 0 0,-1 0 0,1 0 1,0 0-1,-1 0 0,1 0 0,-1 0 0,1 0 0,0 0 0,0 0 0,50 13 135,-22-5 205,0-2-1,0-1 0,55 3 0,-72-8-246,0 0-1,1-1 1,23-4-1,-31 4-105,0-1 0,-1 0 0,1 0 0,-1 0 0,1-1 0,-1 0 0,0 1 0,0-1-1,0-1 1,0 1 0,-1-1 0,6-5 0,-2-1 6,0 1-1,0-1 1,-1 0-1,0-1 1,-1 1-1,4-13 1,-7 17-19,0 0 1,0 0-1,0 0 1,-1 0-1,0-1 1,-1 1-1,1 0 1,-1 0-1,-1-1 1,1 1-1,-1 0 1,0-1-1,-2-5 1,2 10-9,0 0 1,0 0 0,0 0-1,0 0 1,-1 1 0,1-1 0,0 1-1,-1-1 1,1 1 0,-1-1-1,0 1 1,0 0 0,1 0 0,-1 0-1,0 0 1,0 0 0,0 0-1,0 1 1,0-1 0,0 0-1,0 1 1,0 0 0,-3-1 0,-53 0 93,52 2-74,-3-1-3,-1 1 1,0 1-1,1 0 0,-1 0 0,1 1 1,0 0-1,0 1 0,0 0 1,0 0-1,1 0 0,0 2 1,0-1-1,0 1 0,0 0 0,1 0 1,0 1-1,0 0 0,1 0 1,0 1-1,0 0 0,-8 15 0,6-8-9,1 0-1,1 1 1,0 0-1,1 1 1,1-1-1,1 1 1,0 0-1,1 0 1,1 0-1,0 0 1,3 28-1,-1-35-67,1-1-1,0 0 0,0 0 1,0 0-1,1 0 1,1 0-1,-1-1 1,2 0-1,-1 1 0,1-1 1,0-1-1,0 1 1,1-1-1,0 0 1,1 0-1,0-1 0,0 1 1,0-2-1,0 1 1,1-1-1,0 0 0,12 5 1,-4-2-600,1-2-1,-1 1 1,1-2 0,26 5 0,-17-6-1576,1-1 0,33 0 1,29-3-5762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48.4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286 641 10341,'0'0'7115,"-6"-18"-5461,-24-58-499,29 74-1106,0 0 0,0 1 0,0-1 0,0 0 0,-1 1 0,1-1 0,0 1 0,-1-1-1,1 1 1,-1 0 0,1 0 0,-1 0 0,1 0 0,-1 0 0,0 0 0,0 0 0,0 0 0,1 1 0,-1-1 0,0 1-1,0-1 1,0 1 0,0 0 0,0-1 0,0 1 0,0 0 0,0 1 0,0-1 0,0 0 0,-2 1 0,-7 0 150,4-1-147,0 0-1,0 1 1,0 0 0,0 1 0,0-1 0,0 1 0,0 1 0,0-1 0,1 1 0,-1 0-1,1 1 1,0 0 0,0 0 0,0 0 0,0 0 0,1 1 0,0 0 0,0 0 0,0 1-1,1-1 1,-1 1 0,1 0 0,1 0 0,-5 10 0,1-2-53,1 1 0,1-1 0,1 1 1,0 0-1,1 1 0,0-1 0,1 1 1,1-1-1,0 1 0,3 21 0,-2-34-13,0 0 0,1-1 0,-1 1 0,1-1 0,-1 1 0,1-1 0,0 1 0,0-1 0,0 0 0,1 1 0,-1-1 0,0 0 0,1 0 0,0 0 0,-1 0 0,1 0 0,0 0 0,0-1 0,0 1 0,4 2 0,-2-2-20,1 0 0,-1 0 0,1 0 0,0-1 0,0 0 0,-1 1 0,1-2 0,0 1 0,0-1 0,7 0 0,0 0-20,-1-1 0,1-1 0,-1 1-1,1-2 1,-1 0 0,0 0 0,0-1 0,20-10 0,-14 2-5,0-1 0,0 0 0,-1-1 0,-1-1 0,-1 0 0,0-1 0,0 0 0,-2-1 0,0-1 0,-1 0 0,-1-1-1,-1 0 1,0 0 0,-2-1 0,0 0 0,6-30 0,0-19 263,-2-1-1,-4 0 1,-3-111 0,-4 176-158,1-10 339,-1 1 0,-1-1-1,0 0 1,-1 0 0,-1 1 0,-7-28 0,9 43-350,1-1 1,0 0 0,0 0-1,0 0 1,0 0 0,0 0-1,0 1 1,-1-1 0,1 0-1,0 0 1,0 0 0,0 0-1,0 0 1,-1 0 0,1 0-1,0 0 1,0 0 0,0 0-1,0 0 1,-1 0 0,1 0-1,0 0 1,0 0 0,0 0-1,-1 0 1,1 0 0,0 0-1,0 0 1,0 0 0,0 0-1,-1 0 1,1 0 0,0 0-1,0 0 1,0 0-1,0 0 1,-1-1 0,1 1-1,0 0 1,0 0 0,0 0-1,0 0 1,0 0 0,0 0-1,0-1 1,-1 1 0,1 0-1,0 0 1,0 0 0,-3 24-171,3-20 226,-8 659-439,10-494-408,-2-138 366,8 135-1982,-5-146 1210,1 0 0,1 0 1,9 25-1,14 13-5620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49.5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205 50 10117,'0'0'10543,"0"-11"-9606,1 7-852,1-24 188,-1 21-158,-1 16 31,-2 28-72,-3-1 1,0 0 0,-3 0 0,-20 62 0,16-63-31,1 1 0,3 0 0,0 0 0,-3 67 0,11-101-47,0 0 0,1 0 0,-1 0 1,1 0-1,-1 0 0,1 0 0,0 0 0,0 0 0,-1 0 0,1 0 0,1 0 0,-1-1 0,0 1 0,0 0 0,1-1 0,-1 1 0,1-1 0,-1 1 0,1-1 0,-1 0 0,1 0 0,0 0 0,0 0 0,0 0 0,0 0 0,0 0 0,-1-1 0,1 1 0,0 0 0,1-1 0,-1 0 0,4 1 0,9 0-22,1 0 0,0 0 0,23-3 0,-12 0-19,-22 2 1,1 1 0,-1-1 0,0 1 0,1 0 0,-1 0 0,0 0 0,6 3 0,-10-4 27,-1 0 0,1 1 0,0-1 0,-1 0 0,1 1 0,-1-1 0,1 0 0,-1 1 0,1-1 0,-1 1 0,1-1 0,-1 1 0,1-1 1,-1 1-1,0 0 0,1-1 0,-1 1 0,0-1 0,1 1 0,-1 0 0,0-1 0,0 1 0,0 0 0,1-1 0,-1 2 0,-1-1-5,1 1-1,-1 0 1,1-1-1,-1 1 1,0-1-1,0 1 1,0-1-1,1 1 1,-1-1 0,-1 0-1,1 1 1,0-1-1,0 0 1,0 0-1,-3 2 1,-23 15-145,0 0 0,-1-2 0,-1-2 0,0 0-1,-1-2 1,-1-1 0,-47 10 0,77-20 176,-1-1 1,1 1-1,-1-1 0,1 1 1,-1-1-1,1 0 0,-1 0 0,0 0 1,1 0-1,-1 0 0,1 0 0,-1 0 1,1-1-1,-1 1 0,0 0 1,1-1-1,-1 1 0,1-1 0,-2 0 1,2-1 1,1 1 1,0 0-1,-1 0 0,1-1 1,0 1-1,0 0 1,-1-1-1,1 1 1,0 0-1,0-1 1,1 1-1,-1 0 0,0 0 1,0-1-1,1 1 1,-1 0-1,0-1 1,1 1-1,-1 0 1,1 0-1,0 0 1,-1 0-1,2-2 0,10-15-74,1 1-1,0 0 1,1 1-1,1 0 1,0 2-1,2-1 1,28-18-1,-17 10 14,8-7-32,1 1 1,1 2-1,2 2 1,79-37-1,-114 59 108,1 2 0,-1-1 0,0 0 0,1 1 0,-1 0 0,1 1 0,-1-1 0,10 1 0,-13 0-12,0 1 0,0-1-1,1 1 1,-1 0-1,0-1 1,0 1 0,0 0-1,-1 0 1,1 0-1,0 1 1,0-1-1,0 0 1,-1 1 0,1-1-1,-1 1 1,1-1-1,-1 1 1,0 0 0,1 0-1,-1-1 1,0 1-1,1 4 1,9 22 217,-1 0 1,9 48-1,-15-54-239,0-1 0,2 0 0,1 0 0,0 0 0,2-1 0,17 31 0,-25-50-8,0 1-1,0-1 1,0 1-1,0-1 1,0 1-1,0-1 0,0 0 1,0 0-1,1 0 1,-1 1-1,0-1 1,1 0-1,-1-1 1,1 1-1,-1 0 1,1 0-1,0-1 1,-1 1-1,1-1 1,0 1-1,-1-1 0,1 0 1,0 0-1,0 1 1,-1-1-1,1-1 1,0 1-1,0 0 1,-1 0-1,1 0 1,0-1-1,-1 1 1,1-1-1,0 0 0,-1 1 1,1-1-1,-1 0 1,1 0-1,-1 0 1,0 0-1,3-2 1,4-5-2,1 0 1,-1 0-1,-1-1 1,14-19-1,-19 25 13,47-72-41,71-148-1,-61 89 2394,-55 162 887,-3 29-3447,-39 357 989,15-213-756,-2-6 7,-3 34-565,21-80-3218,6-148 3566,1 0 0,0-1 0,0 1 0,0-1-1,0 1 1,0-1 0,0 1 0,0-1-1,0 1 1,0-1 0,0 1 0,0-1 0,0 1-1,1-1 1,-1 1 0,0-1 0,0 1-1,0-1 1,1 1 0,-1-1 0,0 1 0,1-1-1,-1 1 1,0-1 0,1 0 0,0 1-1,19 1-10337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51.0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4 353 9476,'0'0'10368,"15"-4"-9816,27-10 75,0-1 0,-1-2-1,44-25 1,-69 33-534,1 0 1,-2-2-1,1 0 0,-1 0 0,-1-1 0,0-1 1,-1-1-1,-1 0 0,0 0 0,19-32 0,-14-6-146,-16 51 29,-1 0 0,1-1-1,-1 1 1,1 0 0,-1-1 0,0 1-1,0 0 1,0-1 0,0 1 0,0 0-1,0-1 1,0 1 0,0-1 0,0 1-1,-1 0 1,1-1 0,0 1 0,-1 0 0,0 0-1,1-1 1,-1 1 0,1 0 0,-1 0-1,0 0 1,0 0 0,0 0 0,0 0-1,0 0 1,0 0 0,0 0 0,0 0-1,0 0 1,0 0 0,-2 0 0,-4 0-33,1 0 1,-1 1-1,0 0 1,1 0 0,-1 0-1,0 1 1,1 0-1,-1 0 1,1 1 0,-1 0-1,1 0 1,0 1 0,0-1-1,0 1 1,0 0-1,0 1 1,1 0 0,-1 0-1,1 0 1,0 0-1,0 1 1,1 0 0,-9 10-1,5-4 44,0 1 0,1 1 0,0-1 0,1 1 0,0 0 0,1 0 0,0 1 0,1-1 0,1 1 0,-3 23 0,4-16-21,0 0 0,1 0 1,2 0-1,0-1 0,1 1 1,1 0-1,0-1 0,2 1 0,1-1 1,10 25-1,22 25-38,-21-40-17,20 45 0,-34-67 100,0 0-1,0 1 0,-1 0 1,0 0-1,0-1 0,-1 1 1,0 0-1,-1 0 0,0 0 1,-2 12-1,1-16 38,-1-1-1,0 0 1,0 1-1,0-1 1,-1 0 0,1 0-1,-1-1 1,0 1-1,0 0 1,0-1 0,-1 0-1,1 0 1,-1 0-1,0 0 1,0 0 0,0-1-1,0 0 1,0 0-1,0 0 1,-1 0 0,1-1-1,-8 2 1,-11 4 85,0-1 0,-46 4 0,44-7-171,0-2 0,-33-2-1,57 1-14,0 0-1,0 0 0,1 0 1,-1 0-1,0 0 0,0 0 0,0-1 1,0 1-1,0 0 0,0 0 1,0-1-1,0 1 0,0-1 1,0 1-1,1-1 0,-1 1 1,0-1-1,0 0 0,1 1 0,-1-1 1,0 0-1,1 0 0,-1 1 1,0-1-1,1 0 0,-1-1 1,3-25-2926,16-16-3534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51.4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32 308 11013,'0'0'6179,"10"30"-4440,-1-5-1408,-1-2-74,0 0 1,-1 1-1,-2 0 0,0 0 0,-1 0 1,0 41-1,-10 40 300,-3-1 0,-28 120-1,11-78-967,15-55-386,9-27-3603,2-67 4254,0 0 0,1 0 0,-1 0-1,1 0 1,0 0 0,-1 0 0,2 0 0,-1 0-1,2-3 1,5-14 162,7-35 941,-2-1-1,11-110 0,-11-117 1703,-12 181-1650,4 0-1,31-168 0,-32 250-921,2-1 0,0 1-1,1 0 1,1 0-1,14-25 1,-19 40-80,0 0 1,0 1-1,0-1 1,1 1-1,0-1 1,0 1-1,0 0 1,0 1-1,0-1 1,1 1-1,0-1 1,-1 1-1,1 1 1,0-1-1,0 1 1,1 0-1,-1 0 1,0 0-1,1 1 1,0 0-1,-1 0 1,1 0-1,-1 1 1,10 0-1,-10 1-15,-1 0 0,0 0-1,0 0 1,0 0-1,0 1 1,0 0 0,-1 0-1,1 0 1,0 0-1,-1 0 1,1 1 0,-1-1-1,0 1 1,0 0-1,0 0 1,0 1 0,-1-1-1,1 0 1,-1 1-1,0-1 1,0 1-1,0 0 1,0 0 0,-1 0-1,0 0 1,1 0-1,-2 0 1,2 7 0,1 6-136,0 1 0,-2-1 0,0 1 0,-1 0 0,-4 31 0,0-24-119,-1 0 0,-2-1-1,-1 0 1,0 0 0,-2 0 0,-1-1-1,-26 42 1,-7-1-2712,-66 73-1,47-64-2234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51.8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 12566,'0'0'10236,"0"14"-10059,-7 83-73,-5 144-30,12-200-88,1 1 0,3-1 0,15 70 0,-16-97-29,1-1 0,1 0-1,0 0 1,1 0 0,0 0 0,1-1-1,1 0 1,11 14 0,-16-22 27,0-1 0,0 1 0,0-1 0,1 0 0,0 0 0,0 0 0,-1-1 0,1 1 0,1-1 0,-1 0 0,0 0 0,1-1 0,-1 1 0,1-1 0,-1 0 0,1 0 0,-1 0 0,1-1 0,0 1 0,-1-1 0,1-1 0,0 1 0,0 0 0,-1-1 0,1 0 0,-1 0 0,1-1 0,7-2 0,-1-2 22,0 0 1,-1 0 0,1-1-1,-1-1 1,-1 1 0,1-2-1,9-10 1,2-5-10,32-45 1,-41 51 8,-2 0 0,0-1 0,0 0 0,-2-1 1,-1 0-1,0 0 0,-1-1 0,-1 1 1,-2-2-1,0 1 0,-1 0 0,0 0 0,-2-1 1,-5-41-1,1 51 161,-1 12 150,1 22 127,4-3-442,-1 49 32,14 101 0,6 6-271,-14-59-3483,-6-100-1610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52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 0 16327,'0'0'5715,"-38"102"-11926,38-46-3089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52.5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154 0 6035,'0'0'16743,"-5"20"-16647,3 44 113,2 20 335,-3 9-272,1-2-96,-5-3-176,-5-10-32,-3-9-160,-6-9-961,-5-8-511,-6-15-2802,4-16-5315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53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1 535 12118,'0'0'9334,"23"-15"-9131,-18 12-201,33-21-7,1 1 0,83-34 0,-81 43-315,-1-3 1,0-1 0,-2-2-1,54-37 1,-82 50 106,0-1 0,0 0 0,-1 0 0,0-1 0,0 0 0,-1-1 0,-1 0 0,1-1 0,-2 1 0,1-1 0,-2 0 0,1-1 0,-1 0 0,-1 1 0,0-1 0,-1-1 0,0 1 0,-1 0 0,-1-1 0,1-14 0,-2 24 331,0 0-1,0 0 0,0 0 1,-1 0-1,1 0 0,-1 0 1,0 0-1,0 0 0,0 1 0,0-1 1,-3-4-1,4 6 73,-1 0 1,0 0-1,0 0 0,0 0 1,0 1-1,1-1 1,-1 0-1,0 0 0,0 1 1,0-1-1,-1 1 0,1-1 1,0 1-1,0 0 0,0-1 1,0 1-1,0 0 0,-1-1 1,1 1-1,-2 0 1,2 1-157,1-1 1,-1 1 0,0 0 0,1-1-1,-1 1 1,1 0 0,-1 0 0,1-1-1,0 1 1,-1 0 0,1 0-1,0 0 1,-1 0 0,1-1 0,0 1-1,0 0 1,0 0 0,0 0 0,0 0-1,0 1 1,-1 2 23,-11 89-52,4-1 0,4 123 0,0 20-131,-1-133-3066,5-101 3126,0-1 0,0 1 0,-1-1 0,1 1 0,0-1 0,0 1 0,0-1 0,1 1 0,-1 0 0,0-1 0,0 1 0,0-1 0,0 1 0,0-1 0,1 1 0,-1-1 0,0 1 0,1-1 0,-1 1 0,0-1 0,1 1 0,-1-1 0,0 0 0,1 1 0,-1-1 0,1 0 0,-1 1 0,0-1 0,1 0 0,-1 1 0,1-1-1,-1 0 1,1 0 0,0 0 0,-1 1 0,1-1 0,-1 0 0,1 0 0,-1 0 0,2 0 0,20-8-364,-10 0 398,0 0 0,0-1 0,-2-1 0,1 0 0,-1-1 0,0 1 0,-1-2 0,12-18 0,56-108 380,-51 76 304,-20 46-18,1-1 1,0 1 0,1 1-1,17-26 1,-21 39 486,-2 9-675,5 48-297,19 105 153,-22-139-392,2-1 1,0 0 0,1 0-1,1-1 1,17 30-1,-25-49 75,20 27-1062,-2-18-4354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58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61 110 1088,'0'0'15362,"-6"0"-15180,4 1-176,1-1 0,-1 1 0,1-1 0,-1 1 0,1 0 0,-1 0 0,1 0 0,-1 0 0,1 0 0,0 0 1,-1 0-1,1 0 0,0 0 0,0 0 0,0 1 0,0-1 0,0 0 0,0 1 0,-1 2 0,2-3 5,-1 0 0,1 0 0,0 0 0,0 0 0,0 0 0,0 0 0,0 0 0,0 0 0,0 0 0,0 0 0,0-1 0,1 1 0,-1 0 0,0 0 0,1 0-1,-1 0 1,0 0 0,1 0 0,-1 0 0,1 0 0,-1-1 0,1 1 0,0 0 0,-1 0 0,1-1 0,0 1 0,0 0 0,-1-1 0,1 1 0,0-1 0,0 1 0,0-1-1,0 1 1,0-1 0,0 0 0,0 1 0,-1-1 0,1 0 0,0 0 0,0 0 0,0 1 0,2-1 0,3 2 123,1-1 0,0 1 1,0-1-1,0-1 0,0 1 0,0-1 0,0 0 1,0-1-1,0 0 0,8-1 0,-13 1-83,1 0 0,0 0-1,-1 0 1,1 0 0,0-1 0,-1 1-1,1-1 1,-1 1 0,0-1 0,0 0-1,0 0 1,0 0 0,0 0 0,0-1-1,0 1 1,0 0 0,-1-1 0,1 1-1,-1-1 1,0 0 0,0 1 0,0-1-1,0 0 1,0 0 0,-1 1 0,1-7 0,0 4-49,0 1 1,-1-1 0,0 0 0,0 0-1,0 0 1,-1 1 0,1-1 0,-1 0 0,0 1-1,-1-1 1,1 0 0,-1 1 0,0-1 0,0 1-1,-5-8 1,5 10-66,0 0 0,0 0-1,-1 0 1,1 0 0,-1 0-1,1 1 1,-1-1 0,0 1-1,0 0 1,1 0 0,-1 0-1,0 0 1,0 0 0,0 1 0,0-1-1,0 1 1,0 0 0,0 0-1,0 0 1,0 0 0,0 0-1,0 1 1,0-1 0,0 1-1,0 0 1,-5 2 0,4-1-141,0 0 1,0 1-1,0-1 0,0 1 1,0 0-1,1 0 1,-1 0-1,1 0 0,0 1 1,0-1-1,0 1 1,1 0-1,-1 0 0,1 0 1,0 0-1,0 0 1,0 1-1,1-1 1,-2 7-1,-4 10-1783,2 1-1,-4 36 1,4 2-4992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39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241 156 2449,'0'0'20935,"-22"-14"-20183,7 5-695,-1 0 0,1 1-1,-1 1 1,-19-6-1,33 12-52,0 1-1,0 0 1,0 0 0,0 0-1,0 0 1,-1 0-1,1 1 1,0-1 0,0 1-1,0-1 1,0 1-1,0 0 1,0-1 0,1 1-1,-1 0 1,0 1-1,0-1 1,1 0 0,-1 0-1,0 1 1,1-1-1,-1 1 1,1-1 0,0 1-1,-2 3 1,-3 4 17,1 0 1,0 0 0,-6 18-1,6-15 10,-3 10 10,0 0 0,2 1-1,0-1 1,2 1 0,0 0 0,2 0 0,0 1-1,2-1 1,3 37 0,-2-54-51,1 0 1,-1-1-1,1 1 0,0-1 0,1 1 1,-1-1-1,1 0 0,0 0 0,0 0 1,1 0-1,-1-1 0,1 1 0,0-1 1,0 0-1,1 0 0,-1 0 0,1-1 0,0 0 1,0 1-1,0-2 0,0 1 0,1-1 1,-1 0-1,1 0 0,-1 0 0,12 1 1,-6 0-13,1-1 0,0-1 0,0 0 0,0-1 1,-1 0-1,1-1 0,0 0 0,0-1 0,0 0 1,-1-1-1,1 0 0,18-8 0,-13 1 38,0 0 0,-1-1 1,0-1-1,-1 0 0,0-1 0,-1-1 0,-1 0 0,0-1 0,-1 0 0,-1-1 0,0 0 0,-1-1 1,9-21-1,-7 11 18,0 0 1,-3-1 0,0 0 0,-2 0 0,0-1 0,-3 0-1,0 0 1,0-33 0,-4 60-19,0-1 0,0 1 0,-1-1 0,1 1 0,0-1 0,-1 1 0,1-1 0,-1 1 0,0-1 0,0 1 0,-2-5 0,2 6-12,0 1 0,0-1 0,0 0 0,0 0 0,0 0 0,0 1 0,0-1 0,0 1 0,0-1 0,0 1 0,0-1 0,0 1 0,0-1 0,0 1 0,0 0 0,-1 0 0,1-1 0,0 1 0,0 0 0,0 0 0,0 0 0,-1 1 0,1-1 0,0 0 0,-2 1 0,1-1-8,1 1-1,-1 0 1,1 0-1,-1 0 1,1 0-1,0 1 1,-1-1-1,1 0 1,0 0-1,0 1 1,0-1-1,0 1 1,0-1-1,0 1 1,0-1-1,1 1 1,-1 0-1,0-1 1,1 1-1,-1 0 0,1-1 1,0 1-1,0 0 1,0 0-1,0 0 1,0-1-1,0 1 1,0 2-1,-1 3-24,-1 13 7,0-1-1,1 1 0,1 0 0,1-1 1,1 1-1,0-1 0,2 1 1,0-1-1,1 0 0,1 0 1,1-1-1,0 0 0,15 25 1,81 104 37,6 9-14,-104-147-10,0 1-1,-1-1 1,0 1 0,4 12 0,-7-20 9,0 0 1,-1 0-1,1 0 1,-1 0-1,0 0 0,1 0 1,-1 0-1,0 0 0,0 0 1,0 0-1,-1 0 0,1 0 1,0 0-1,-1 0 1,1 0-1,-1 0 0,0 0 1,0 0-1,1 0 0,-1 0 1,-1 0-1,1-1 0,0 1 1,0 0-1,-1-1 1,1 1-1,0-1 0,-1 1 1,-2 1-1,-4 1 37,-1-1 0,0 1 0,0-1 0,0-1-1,0 0 1,-1 0 0,-15 1 0,-76-1 277,74-2-304,-137 0-2537,95 0-2515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58.8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1 186 14247,'0'0'6170,"0"8"-6202,0 0-56,-1-1 93,1 0 0,0 1 0,1-1 0,-1 0 1,4 14-1,-3-19-116,-1-1 1,1 0-1,-1 1 1,1-1 0,-1 0-1,1 0 1,0 1-1,0-1 1,0 0-1,0 0 1,-1 0 0,1 0-1,0 0 1,1 0-1,-1 0 1,0-1 0,0 1-1,0 0 1,1 0-1,-1-1 1,0 1-1,0-1 1,1 1 0,-1-1-1,1 0 1,-1 0-1,0 1 1,1-1-1,-1 0 1,1 0 0,-1 0-1,0 0 1,1-1-1,-1 1 1,0 0-1,1 0 1,-1-1 0,1 1-1,-1-1 1,0 1-1,3-2 1,1-1 49,0 0 1,0 0-1,0 0 1,0 0-1,0-1 0,6-5 1,-8 6 181,0 0-1,0 0 1,1 0 0,-1 0-1,1 1 1,0 0 0,-1 0 0,1 0-1,0 0 1,1 0 0,-1 1-1,0 0 1,0 0 0,1 0 0,4-1-1,79 2 1737,-48 1-1557,45-5 0,-72 2-277,0 0 1,0-1-1,-1 0 1,1-1-1,-1 0 0,1-1 1,15-9-1,-4-1-44,0 0 1,22-20-1,-39 29-29,0 0 0,0 0 0,-1-1 0,1 0 0,-2 0-1,1-1 1,-1 0 0,0 1 0,7-18 0,-11 25 45,-1-1 1,0 0-1,1 1 0,-1-1 0,0 0 1,0 1-1,0-1 0,1 0 1,-1 0-1,0 1 0,0-1 0,0 0 1,0 0-1,0 1 0,0-1 0,0 0 1,-1 1-1,1-1 0,0 0 0,0 0 1,0 1-1,-1-1 0,1 0 0,0 1 1,-1-1-1,1 1 0,-1-1 0,1 0 1,0 1-1,-1-1 0,0 1 1,1-1-1,-1 1 0,1-1 0,-1 1 1,1 0-1,-1-1 0,0 1 0,1 0 1,-1-1-1,0 1 0,1 0 0,-1 0 1,0 0-1,0 0 0,1-1 0,-1 1 1,0 0-1,0 0 0,1 0 1,-1 1-1,0-1 0,1 0 0,-1 0 1,0 0-1,0 0 0,1 1 0,-2-1 1,-2 1-14,-1 0 1,1 1 0,-1-1 0,1 1-1,0-1 1,0 1 0,0 1 0,-7 3-1,5 1 19,0 0 0,0 0 0,0 0 0,1 1-1,0 0 1,1 0 0,0 0 0,0 1 0,0-1 0,1 1-1,1 0 1,0 0 0,-3 15 0,1 10 35,2-1 0,1 50 0,5-50-47,1 0-1,1 0 1,2 0-1,1-1 1,2 0-1,28 59 1,11 33-31,-46-112 72,-1-1 1,0 1 0,-1 0-1,0 0 1,0 21 0,-2-31-7,-1 0 0,1 0 1,-1 0-1,1 0 1,-1 0-1,0 0 0,0 0 1,0 0-1,0 0 1,0-1-1,0 1 0,0 0 1,-1-1-1,1 1 1,-1-1-1,1 1 0,-1-1 1,1 0-1,-1 0 1,0 1-1,0-1 0,1 0 1,-1-1-1,0 1 1,0 0-1,0 0 0,0-1 1,0 0-1,0 1 1,0-1-1,0 0 0,-1 0 1,-2 0-1,-11 1 29,0-1 0,1 0-1,-21-4 1,26 3-225,0-1-1,0-1 1,0 0-1,0 0 1,1 0-1,-1-1 1,1-1-1,-12-7 1,16 9-399,1-1 1,-1 0-1,1 1 1,-1-2 0,1 1-1,0 0 1,1-1-1,-1 0 1,-4-9 0,-4-30-6396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3:59.5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104 64 14423,'0'0'8630,"2"19"-8208,2 49-202,12 259 461,-15-300-809,0-12-104,-1 0 1,-1 1 0,0-1-1,-5 25 1,6-37-8,-1-1 0,1 1 0,-1-1 0,0 1 0,0-1 0,0 1 0,-1-1 0,1 0 0,0 0 0,-1 1 0,0-1 0,1 0 0,-1 0 0,0-1 0,0 1 0,0 0 0,0 0 0,0-1 0,-1 0 0,1 1 0,0-1 0,-1 0 0,1 0 0,-1 0 0,1 0 0,-1-1 0,1 1 0,-1-1 0,0 1 0,1-1 0,-1 0 0,-4 0 0,5-1 176,-1 0 0,1 0 0,0 1 0,0-1 0,0-1 0,0 1 0,-1 0 0,1 0 0,1-1-1,-1 1 1,0-1 0,0 0 0,1 1 0,-1-1 0,1 0 0,-1 0 0,1 0 0,0 0 0,0 0 0,-1 0-1,2-1 1,-1 1 0,0 0 0,0-1 0,1 1 0,-1 0 0,1-4 0,-4-11 1227,2 0 1,-2-27-1,4 40-890,-1-17 701,0-46 1898,2 64-2752,-1-1 1,1 1 0,-1 0-1,1-1 1,0 1-1,0 0 1,1 0 0,-1 0-1,1-1 1,0 2-1,-1-1 1,1 0 0,0 0-1,1 0 1,-1 1-1,4-4 1,17-8-63,1 0-1,1 1 1,0 2-1,0 0 1,28-7-1,33-14-265,-43 13-89,0-2 0,59-38 0,-90 51 217,-1 0 1,0-1-1,0 0 1,-1 0-1,0-1 0,0-1 1,-1 0-1,-1 0 0,0-1 1,0 0-1,-1 0 0,10-25 1,-17 28 880,-12 23-665,-14 30-260,18-24 166,0 0 0,1 0 0,2 1 1,0-1-1,0 1 0,0 27 0,0 59-702,5-36-2954,1-11-2718,16-71 2423,38-52 5324,-42 46-262,0 0-1,1 2 1,1 0-1,0 0 1,32-22-1,-42 34-928,1 1-1,0-1 1,0 1-1,0 0 1,0 0-1,0 1 1,0 0-1,1 0 1,-1 1-1,0-1 1,1 1-1,-1 0 1,7 2-1,12 2 17,-1 1 0,26 9 0,27 5-57,-56-17-270,-1 0 1,1-2-1,0 0 0,-1-1 0,1-1 1,-1-1-1,1-1 0,28-9 1,-38 8 37,1 1 0,-1-1 1,0-1-1,0 0 0,0 0 1,-1-1-1,0-1 0,0 0 1,-1 0-1,0-1 0,0 0 1,-1 0-1,0-1 0,-1 0 1,8-14-1,-14 22 113,0 1 0,0-1 0,0 0-1,-1 1 1,1-1 0,0 0 0,-1 0 0,0 1 0,1-1-1,-1 0 1,0 0 0,0 0 0,0 0 0,0-2 0,0 3 30,0 0 0,-1 1 1,1-1-1,-1 0 0,1 0 1,0 1-1,-1-1 0,1 0 0,-1 1 1,1-1-1,-1 0 0,0 1 1,1-1-1,-1 1 0,0-1 1,1 1-1,-1 0 0,0-1 1,0 1-1,1 0 0,-1-1 0,-1 1 1,-4-1 170,1 0 1,0 1-1,-1 0 0,1 0 1,0 0-1,-1 1 1,1 0-1,-10 2 0,7 0-178,0 0-1,0 0 1,0 1-1,0 0 0,1 0 1,-1 1-1,1-1 1,0 2-1,0-1 0,1 1 1,0 0-1,0 0 0,0 1 1,1 0-1,0 0 1,0 0-1,1 1 0,-5 10 1,2-2-41,0 1 0,1-1 1,1 1-1,1 0 0,1 1 1,0-1-1,1 1 0,1 20 1,1-28-89,1 0 0,0 0 0,0 0 0,1 0 0,1 0 1,0 0-1,0 0 0,1-1 0,0 0 0,1 1 0,0-2 0,0 1 1,1 0-1,0-1 0,10 11 0,2-2-818,1 0 1,1-1-1,0 0 1,1-2-1,23 13 0,41 18-7056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0.6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0 142 10645,'0'0'9172,"7"-19"-3999,-2 18-5146,0 0-1,0 1 1,0 0-1,-1 0 1,1 0-1,0 1 1,0-1-1,0 1 0,-1 0 1,1 0-1,0 1 1,-1 0-1,6 2 1,3 3-28,0 0-1,-1 1 1,1 0 0,-2 1 0,1 1-1,-1 0 1,-1 0 0,0 1-1,0 0 1,-1 1 0,-1 0-1,0 0 1,0 1 0,-1 0 0,-1 1-1,0-1 1,-1 1 0,-1 0-1,0 0 1,-1 1 0,0-1 0,-1 1-1,-1 0 1,0-1 0,-1 1-1,0 0 1,-2 0 0,-3 19 0,2-25 4,0 0-1,-1 0 1,0-1 0,-1 1 0,1-1 0,-2 0 0,1 0 0,-1-1 0,0 0 0,-8 8 0,14-15-3,0 0 0,0 0 1,-1 0-1,1 0 0,0 0 0,0 0 1,0 1-1,0-1 0,0 0 1,0 0-1,0 0 0,0 0 1,0 0-1,0 0 0,0 0 1,0 0-1,-1 0 0,1 0 1,0 0-1,0 0 0,0 0 1,0 0-1,0 0 0,0 0 0,0 0 1,0 0-1,-1 0 0,1 0 1,0 0-1,0 0 0,0 0 1,0 0-1,0 0 0,0 0 1,0 0-1,0 0 0,-1 0 1,1 0-1,0 0 0,0 0 1,0 0-1,0 0 0,0 0 0,0 0 1,0 0-1,0 0 0,0-1 1,0 1-1,-1 0 0,1 0 1,0 0-1,0 0 0,0 0 1,0 0-1,0 0 0,0 0 1,0 0-1,0-1 0,0 1 0,0 0 1,0 0-1,0 0 0,0 0 1,0 0-1,0 0 0,0 0 1,0-1-1,0-9 44,0 7-29,0-17-20,-1-14-3,1 0 0,2 0 0,1 0-1,2 1 1,12-44 0,-5 41-8,1 0 0,2 1-1,35-59 1,-45 85 13,0 0 0,1 1 0,0 0 0,1 0 1,0 0-1,0 1 0,0 0 0,1 0 0,0 1 0,0 0 0,1 0 0,0 1 1,0 0-1,0 1 0,0 0 0,1 0 0,0 1 0,0 0 0,12-1 1,-17 4-1,0 0 0,0 1 0,0-1 1,1 1-1,-1 0 0,0 1 0,0-1 1,0 1-1,-1 0 0,1 0 0,0 1 1,-1 0-1,0-1 0,1 1 0,-1 1 1,0-1-1,0 1 0,-1-1 0,1 1 1,-1 0-1,0 0 0,0 1 0,0-1 1,-1 1-1,1-1 0,1 7 1,7 12-26,-2 2 1,0-1-1,9 47 0,-1 42-62,-13-77-931,2-1 0,15 54 0,-19-84 522,-1-1 0,1 1 0,0-1 0,1 1 0,-1-1 0,1 0 0,4 6 0,-6-9-7,1 1 1,0 0 0,0-1 0,-1 0-1,1 1 1,0-1 0,0 0 0,0 0-1,0 0 1,0 0 0,4 0 0,29 2-7488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0.9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11 127 11013,'0'0'7900,"-2"21"-7783,-6 72 118,8-88-223,0 1 1,0 0-1,0 0 1,1 0-1,0-1 1,0 1-1,0 0 1,1-1-1,0 1 1,0-1-1,0 1 1,1-1-1,0 0 1,0 0-1,0 0 1,1-1-1,-1 1 1,1-1-1,0 0 1,0 1-1,1-2 1,-1 1-1,1-1 1,0 1-1,8 3 1,-8-5 34,-1 0 1,0 0 0,1-1-1,-1 1 1,1-1 0,0 0-1,-1-1 1,1 1 0,0-1-1,-1 0 1,1 0 0,0 0-1,0-1 1,-1 1 0,1-1 0,-1 0-1,1-1 1,0 1 0,-1-1-1,0 0 1,1 0 0,-1 0-1,0-1 1,0 1 0,-1-1-1,1 0 1,0 0 0,5-7-1,-1-1-45,0-1 0,-1-1-1,0 1 1,-1-1 0,-1 0-1,0 0 1,-1-1 0,0 0-1,-1 0 1,0 0 0,-1 0-1,-1 0 1,0 0 0,-1 0 0,-1 0-1,0-1 1,-1 1 0,-6-23-1,6 32-130,0 0 0,0 0-1,-1 1 1,0-1 0,0 1 0,0 0-1,-1-1 1,1 2 0,-6-6 0,-17-7-2140,24 16 1844,0-1 0,1 1 0,-1 0 0,0-1 0,0 1 0,1 0 0,-1 0 0,0 0 0,0 0 0,1 1 0,-1-1 0,0 0 0,-3 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1.4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260 427 7828,'0'0'9652,"-22"-10"-8049,-73-27-413,92 36-1160,0 0 0,0 0 0,0 1 0,0-1 0,-1 1 0,1 0 0,0 0-1,0 0 1,0 0 0,-1 1 0,1-1 0,0 1 0,0 0 0,0 0 0,0 0 0,0 0-1,0 0 1,0 1 0,0-1 0,1 1 0,-1 0 0,-4 4 0,1 0 7,1 0 1,0 1 0,0-1-1,1 1 1,0 0 0,-5 10-1,7-12-22,-3 6 1,0 0 0,1 0 1,0 0-1,1 0 0,1 0 0,0 1 0,0-1 1,1 1-1,0 0 0,1-1 0,1 1 0,0 0 1,4 19-1,-4-28-14,0-1 0,1 1 0,0-1 0,0 0 0,-1 1 1,1-1-1,0 0 0,1 0 0,-1 0 0,0-1 0,1 1 0,-1 0 1,0-1-1,1 0 0,0 1 0,-1-1 0,1 0 0,0 0 0,0-1 0,0 1 1,-1-1-1,1 1 0,0-1 0,0 0 0,5 0 0,1 0 6,0-1-1,0 1 0,0-2 1,0 1-1,0-1 1,0-1-1,13-5 1,-4-1-28,-1-1 1,0-1 0,-1 0 0,0-2-1,-1 1 1,0-2 0,15-17 0,-9 6 3,-1 0-1,-1-2 1,27-48 0,-35 52 7,0-1 1,-2-1-1,-1 0 1,0 0-1,4-35 1,-5 10 87,-1-90 0,-6 139-46,0 0 0,0 0 0,0 0 0,0 0 0,0 0 0,0 0 0,-1 0 0,1 0 1,0 0-1,-1 0 0,1 0 0,-1 0 0,1 0 0,-1 0 0,1 0 0,-1 1 0,1-1 1,-1 0-1,-1-1 0,2 2-21,-1 0 1,1 0 0,-1 0-1,0 0 1,1 0-1,-1 0 1,1 0 0,-1 0-1,1 0 1,-1 0-1,1 0 1,-1 1 0,1-1-1,-1 0 1,1 0 0,-1 0-1,1 1 1,-1-1-1,1 0 1,-1 0 0,1 1-1,0-1 1,-1 1-1,1-1 1,-1 0 0,1 1-1,0-1 1,0 1-1,-1-1 1,1 1 0,0-1-1,0 1 1,-1-1-1,1 1 1,0-1 0,0 1-1,0-1 1,0 1-1,0-1 1,0 2 0,-5 16-33,1 0 0,1 0 1,1 0-1,1 1 0,0-1 1,3 30-1,-1-1 8,-1-28-34,1-1 0,1 1 0,1 0 0,0-1 0,1 0 0,1 1 0,1-2 0,0 1 0,2-1 0,0 0 0,12 20 0,-14-28-106,1 0 0,0 0 0,0-1-1,1 0 1,-1 0 0,2-1 0,-1 0 0,1-1-1,0 0 1,0 0 0,1-1 0,0 0 0,0-1-1,0 0 1,0 0 0,1-1 0,-1-1 0,1 1-1,0-2 1,17 1 0,-20-2 105,1 0 0,-1 0 0,0-1 0,0-1 0,0 1-1,0-1 1,0-1 0,0 1 0,-1-1 0,1-1 0,-1 1 0,0-1 0,0-1 0,0 1 0,0-1 0,-1 0 0,0-1 0,0 1-1,0-1 1,-1 0 0,0-1 0,0 0 0,0 1 0,-1-1 0,0-1 0,-1 1 0,1-1 0,-1 1 0,-1-1 0,3-13 0,-1 6 265,-1-1 0,0 1 1,-1-1-1,-1 0 0,-1 0 0,-2-25 1,2 38-90,0-1 1,-1 1-1,1 0 1,-1-1 0,0 1-1,0-1 1,0 1-1,0 0 1,0 0-1,-1 0 1,1 0-1,-1 0 1,0 0 0,0 0-1,0 0 1,-1 1-1,1-1 1,-1 1-1,1-1 1,-1 1-1,0 0 1,0 0 0,0 0-1,0 1 1,0-1-1,0 1 1,0-1-1,0 1 1,-1 0-1,1 0 1,0 1 0,-1-1-1,1 1 1,-1 0-1,-5 0 1,6 0-89,-1 1-1,1 1 1,-1-1 0,1 0 0,0 1-1,-1 0 1,1 0 0,0 0 0,0 0 0,0 0-1,1 1 1,-1-1 0,0 1 0,1 0-1,0-1 1,0 1 0,0 0 0,0 1 0,0-1-1,0 0 1,1 0 0,-1 1 0,1-1-1,-1 7 1,-4 9-49,0 1 0,2 0 0,-3 23 0,4-18-118,1-1 1,2 1-1,0 0 0,1 0 1,5 25-1,-4-41-265,1 1 0,0 0 0,0-1-1,0 0 1,2 0 0,7 14 0,-9-18-305,1 1 0,0-1 0,1 0 0,-1-1-1,1 1 1,0-1 0,0 1 0,1-1 0,-1-1 0,11 6 0,38 8-10736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1.8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365 0 13334,'0'0'9172,"-31"203"-8563,2-67 143,-5 17-320,-4 13 192,-5 0-143,-3 0-465,3-17 0,3-13-16,8-20-1297,13-32-1392,10-38-3858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2.2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101 1 10885,'0'0'10277,"15"181"-9861,-6-80 176,1 9-320,-8 2-272,-2-4 0,0-9-192,-24-12-1184,-12-16-1394,-4-22-3216,4-21-3875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2.5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0 468 13382,'0'0'3586,"8"-22"-793,33-70-763,-39 87-1959,1 1-1,0 0 0,0 0 0,1 0 0,-1 0 1,1 0-1,-1 1 0,1 0 0,0-1 0,1 1 1,-1 1-1,1-1 0,-1 1 0,1 0 0,0 0 1,5-2-1,3 1-17,0 1 1,0 0 0,0 1-1,18 0 1,-14 1 18,3 0-51,-1 1-1,1 1 1,-1 1-1,0 1 1,0 0-1,0 2 0,0 0 1,-1 1-1,0 1 1,33 19-1,-41-21-62,0 0 1,-1 1-1,0 0 0,0 1 0,0 0 0,-1 0 1,0 1-1,-1 0 0,1 0 0,-2 0 1,0 1-1,0 0 0,0 1 0,-1-1 0,-1 1 1,0 0-1,-1 0 0,0 1 0,3 18 0,-6-24-41,0 0 0,0-1-1,0 1 1,-1-1-1,0 1 1,0-1 0,-1 1-1,1-1 1,-1 0 0,0 1-1,-1-1 1,1 0-1,-7 9 1,3-6-93,-1-1 0,1 1 0,-1-2 0,-1 1 0,1 0 0,-1-1 0,-13 7 0,5-4-195,-1 0 0,-1-2 1,1 0-1,-1-1 0,0 0 1,-1-2-1,-36 5 0,53-8 356,-1-1-1,0 1 0,0-1 1,1 0-1,-1 0 1,0 0-1,0 0 0,1-1 1,-1 1-1,0-1 0,1 0 1,-1 1-1,0-1 1,1 0-1,-1-1 0,1 1 1,0 0-1,-1-1 1,-2-2-1,3 1 34,0 0 0,1-1 0,-1 1 0,1-1 0,-1 1 0,1-1-1,1 0 1,-1 1 0,0-1 0,1 0 0,0 0 0,-1 0 0,2-4 0,0-9 13,1 0 1,0 0-1,2 0 0,0 0 1,0 1-1,2 0 0,0 0 1,1 0-1,0 1 0,2 0 1,-1 0-1,2 1 0,0 0 1,1 0-1,16-15 0,-2 3 150,2 1-1,0 2 0,1 1 0,1 1 1,2 1-1,46-22 0,111-34 186,-137 59-342,0-3 1,-2-1 0,83-51 0,-129 71-9,24-19-96,-26 19 98,0 1-1,0-1 1,0 0 0,0 1-1,-1-1 1,1 0-1,0 0 1,0 1-1,-1-1 1,1 0-1,0 0 1,-1 0-1,1 0 1,-1 0-1,1 0 1,-1 0-1,0 0 1,1 0-1,-1 0 1,0 0-1,0 0 1,0 0 0,1-1-1,-31 1 1922,26 2-1709,-1-1-171,0 0 1,0 1-1,0 0 1,0 0-1,0 1 1,0-1-1,1 1 1,-1 0-1,0 0 1,1 1-1,0-1 1,-1 1-1,1 0 1,0 0-1,1 0 1,-1 1-1,1-1 1,-1 1-1,1 0 1,0 0-1,0 0 1,1 1-1,-1-1 1,1 1-1,0-1 1,0 1-1,0 0 1,1-1-1,-1 8 1,-3 9-20,1 0 0,2 1 0,0-1 0,1 1 0,3 33 0,-1-43-31,1 0 0,0-1 0,1 1 1,0-1-1,1 1 0,0-1 0,0 0 0,1 0 0,1-1 1,6 11-1,-7-15-210,0 0 1,0 0 0,0 0-1,1-1 1,-1 0-1,14 10 1,-14-12-249,0 0 0,0-1 0,1 1 0,-1-1 0,1 0 0,-1-1 0,1 1 0,0-1 1,0 0-1,6 0 0,30 0-5229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2.8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32 195 13926,'0'0'6307,"24"-5"-6048,-3 1-224,5 0-25,-1-1 1,0-2 0,0 0-1,34-16 1,-52 20-12,12-6 31,-1 0-1,23-16 0,-37 23-17,-1-1-1,1 1 1,-1-1 0,0 0-1,1 0 1,-1-1 0,-1 1-1,1-1 1,0 1 0,-1-1-1,0 0 1,0 0 0,0 0 0,0 0-1,-1 0 1,3-9 0,-4 12 15,0 1 0,0-1 0,0 0 1,0 0-1,0 0 0,0 0 1,-1 0-1,1 0 0,0 0 0,0 0 1,-1 0-1,1 0 0,-1 0 1,1 0-1,-1 0 0,1 1 0,-1-1 1,1 0-1,-1 0 0,0 1 1,1-1-1,-1 0 0,0 1 0,0-1 1,0 1-1,1-1 0,-1 1 1,0-1-1,0 1 0,0-1 0,0 1 1,0 0-1,0 0 0,0-1 1,0 1-1,-1 0 0,-42-1 726,37 1-717,-5 1 35,0 1 0,0 0-1,0 1 1,1 0 0,-1 1 0,1 1 0,0-1 0,0 1 0,1 1 0,0 0 0,-1 1-1,2 0 1,-1 0 0,1 1 0,0 0 0,1 1 0,0 0 0,1 0 0,-7 11 0,2-3-11,2 0 1,0 0-1,1 2 1,0-1-1,2 1 1,0 0-1,1 0 1,2 1-1,-1-1 1,-1 36-1,5-44-91,0 0-1,2 0 0,-1 0 0,1 0 1,1-1-1,0 1 0,0 0 1,1-1-1,0 1 0,9 17 0,-8-22-140,0 0 0,0-1-1,1 1 1,-1-1-1,1 0 1,0 0 0,1 0-1,-1-1 1,1 0-1,0 0 1,0 0-1,0-1 1,1 0 0,-1 0-1,1 0 1,0-1-1,12 2 1,2 0-1818,0-1 0,30 0-1,54-2-11252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3.2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24 4626,'0'0'21402,"-10"-24"-21914,-9 41-2082,-5 7-4385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0.1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14070,'0'0'11318,"3"144"-10310,1-60-528,-1 5-47,-1-3-145,-2-6-192,0-7-192,0-4-48,0-8-913,-7-7-1488,2-18-3298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4.7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54 8308,'0'0'10845,"0"-12"-10066,-1-2-591,0-14 228,1 63-273,-2 29 33,1-14 183,4 56-1,-1-93-352,-1 1 1,2-1-1,0 0 1,0 0-1,1 0 1,1-1-1,0 1 1,1-1-1,8 13 1,-12-21-11,0-1 1,0 0-1,0 0 1,1 0-1,-1 0 1,1 0 0,0 0-1,0-1 1,0 1-1,0-1 1,0 0-1,1 0 1,-1 0-1,0 0 1,1-1 0,0 1-1,-1-1 1,1 0-1,0 0 1,0 0-1,0 0 1,-1-1-1,1 0 1,0 0 0,0 0-1,0 0 1,0 0-1,0-1 1,0 0-1,-1 0 1,1 0 0,0 0-1,3-2 1,2-2-1,0 0 0,0 0 0,-1-1 0,0 0 1,0-1-1,-1 0 0,1 0 0,-1 0 0,-1-1 0,0 0 1,8-13-1,-2 2 128,-1 0 1,-1 0 0,-1-1-1,-1 0 1,0-1 0,7-36-1,-18 100 767,4 60-1,1-26-894,-3-14-43,-1-32-519,2 1 0,1-1 0,7 45 1,7-38-1447,-15-37 1638,1 0 0,1 0 0,-1 1 0,0-1 0,0 0 0,0 0 0,0 0 0,1 0 0,-1 0 0,0-1 0,1 1 1,-1 0-1,1-1 0,-1 1 0,1-1 0,-1 1 0,1-1 0,0 0 0,-1 1 0,1-1 0,-1 0 0,3 0 0,21-2-8377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5.2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704 117 9893,'0'0'997,"-24"-14"551,-77-46 180,90 54-1412,-1 0 0,0 0 0,0 1 0,0 1 0,-1 0 0,0 1 0,1 0-1,-1 1 1,0 0 0,0 1 0,0 1 0,0 0 0,-14 2 0,12-1 40,3 0-180,1 1-1,-1 0 1,1 1 0,0 1 0,0 0 0,0 0 0,1 1-1,0 0 1,-1 1 0,2 0 0,-1 1 0,1 0 0,0 0-1,-11 12 1,-2 4-16,1 1 0,1 0-1,1 2 1,-18 31 0,24-32-33,0 1 1,2 1-1,1 0 1,1 0-1,1 1 1,1 0-1,-5 55 1,7 7 250,7 109 1,5-103-328,5 0 1,4-1-1,4-1 1,4-1 0,57 140-1,-68-199-215,1-2 0,2 0 0,1-1 0,26 35 0,-35-55 18,1 0 0,0-1 0,0 0 0,1-1 0,1 0 0,-1 0-1,1-1 1,1-1 0,-1 0 0,1 0 0,0-1 0,1-1 0,25 8 0,-24-10 83,0 0 0,0-1 0,0-1-1,0-1 1,0 0 0,0 0 0,1-1 0,-1-1 0,0-1 0,-1 0 0,1 0 0,0-2-1,-1 0 1,0 0 0,24-14 0,-15 5 61,0-2 0,-2 0 1,1-1-1,-2-2 0,0 1 0,-2-2 0,26-37 0,-20 22 18,-2-1-1,-1-1 0,-3-1 0,0 0 0,-3-1 0,-1-1 0,-2 0 0,-2-1 0,7-74 1,-10 45 61,-4 0 1,-3-1-1,-3 1 1,-4 0-1,-15-69 1,14 94 115,-3 0 0,-1 2 0,-2-1 0,-2 2 0,-42-77 0,48 101-128,0 1 0,-1 1 1,-1 0-1,0 1 0,-1 0 1,-1 1-1,0 0 0,-1 2 1,-1 0-1,1 0 1,-2 2-1,0 0 0,0 1 1,0 1-1,-36-11 0,27 13-108,-2 1 0,1 1 0,-1 2 0,-42 1-1,65 1-52,0 0 0,0 0 0,0 1 0,0 0 0,0 0 0,0 0 0,0 1 0,0 0-1,0 0 1,1 0 0,-1 1 0,1 0 0,-6 4 0,7-3-154,1 0 0,-1 0 0,1 0 0,-1 1 0,1-1 0,0 1 0,1 0 0,-1 0 0,1 0 0,0 0 0,0 0 0,1 0 0,-1 1 0,0 7 0,-8 52-6055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9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0 7043,'0'0'16506,"-1"3"-15999,-2 21-291,16 136 919,4 93-303,-28 30-1074,5-237-1226,-2-1 1,-14 46-1,11-51-4655,7-23-5842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09.5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79 820 13766,'-7'-31'2455,"-21"-112"430,-12-176 0,39 306-2751,-1-16 121,1 0 0,2-1 0,1 1 0,7-39 0,-8 61-237,0 1 0,1 0 0,0-1 0,0 1 0,1 0 0,0 0 0,0 0 0,0 1 0,1-1 0,-1 1 0,1-1 0,1 1-1,-1 1 1,1-1 0,0 0 0,0 1 0,0 0 0,0 0 0,1 1 0,0 0 0,-1 0 0,1 0 0,1 0 0,-1 1 0,9-2 0,-9 2-13,0 1 1,-1 0 0,1 1-1,0-1 1,0 1-1,0 0 1,0 1-1,0-1 1,0 1-1,0 0 1,0 1-1,0-1 1,-1 1-1,1 0 1,-1 1-1,1-1 1,-1 1-1,0 0 1,0 0-1,0 1 1,0 0 0,-1 0-1,0 0 1,1 0-1,-1 0 1,-1 1-1,1 0 1,-1 0-1,0 0 1,0 0-1,0 0 1,2 7-1,3 10 31,0-1-1,-1 2 1,-2-1 0,0 1-1,-1-1 1,-2 1-1,1 24 1,-4-19-8,0 0 0,-2 0 1,0-1-1,-2 1 0,-2-1 0,-13 41 1,-77 149-161,-2 5-2805,81-155-150,12-25-1835,5-17-1137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0.0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0 279 11957,'0'0'6294,"0"-19"-3805,1-60-1184,-1 76-1247,0-1 1,0 1-1,0-1 1,1 1-1,0-1 1,0 1 0,0 0-1,0-1 1,0 1-1,1 0 1,-1 0-1,1 0 1,0 0-1,0 0 1,0 0 0,0 0-1,1 1 1,-1-1-1,1 1 1,-1 0-1,1-1 1,0 1-1,0 0 1,0 1-1,0-1 1,0 0 0,0 1-1,1 0 1,4-2-1,3 1-29,-1 0 1,0 1-1,0 0 0,1 0 0,-1 1 1,0 0-1,19 3 0,-22-1-20,0 0 0,1 1 0,-1-1-1,0 2 1,-1-1 0,1 0 0,0 1 0,-1 1 0,0-1 0,0 1 0,0 0-1,-1 0 1,1 1 0,-1-1 0,-1 1 0,1 0 0,-1 1 0,0-1 0,0 1-1,-1-1 1,0 1 0,0 0 0,3 11 0,1 8-33,0 0 0,-1 0 0,-2 1 0,-1 0 0,0 36 0,-3-37-44,0 0 0,-2-1 0,0 1 0,-2-1 0,-1 1 0,-1-1-1,-2 0 1,0-1 0,-1 0 0,-1 0 0,-2-1 0,-27 42 0,39-65 71,-1 0 0,1 1 0,0-1 0,0 0 0,0 0 0,0 0 1,-1 0-1,1 0 0,0 0 0,0 0 0,0 0 0,0 0 0,-1 0 0,1 0 1,0-1-1,0 1 0,0 0 0,0 0 0,-1 0 0,1 0 0,0 0 0,0 0 1,0 0-1,0 0 0,0 0 0,-1 0 0,1-1 0,0 1 0,0 0 0,0 0 1,0 0-1,0 0 0,0 0 0,0-1 0,0 1 0,0 0 0,0 0 0,-1 0 1,1 0-1,0-1 0,0 1 0,0 0 0,0 0 0,0 0 0,0 0 0,0-1 1,0 1-1,0 0 0,0 0 0,0 0 0,0 0 0,1-1 0,-1 1 0,0 0 1,0 0-1,0 0 0,0 0 0,0-1 0,0 1 0,0 0 0,0 0 0,1 0 1,-2-20 95,2-24-53,2 0 1,2 1 0,2-1 0,2 1-1,25-72 1,-25 88-60,64-169 120,-61 169-25,2 1-1,0 0 1,1 0-1,37-44 0,-51 68-72,1 0 0,0-1 0,0 1-1,0 0 1,1 1 0,-1-1 0,0 0-1,1 1 1,-1-1 0,1 1-1,-1 0 1,1-1 0,0 1 0,4-1-1,-5 2-6,-1 0-1,1 0 0,-1 0 1,1 1-1,-1-1 0,1 0 0,-1 1 1,1-1-1,-1 1 0,0-1 1,1 1-1,-1 0 0,0-1 1,1 1-1,-1 0 0,0 0 0,0 0 1,0 0-1,1 0 0,0 2 1,4 5-5,-1 1-1,1 0 1,-2 0 0,1 1 0,-1 0 0,3 12 0,-5-18 5,22 81 3,-4 1 0,-3 1-1,6 113 1,-10-86-635,-12-104 392,0 0-14,0-1 0,1 0 0,-1 1 0,6 13 0,-7-22 163,1 0 1,-1 0-1,1 0 1,-1 0-1,1 0 1,-1 0-1,1 0 1,-1 0-1,1 0 1,0 0 0,0 0-1,-1 0 1,1 0-1,0 0 1,0-1-1,0 1 1,0 0-1,0-1 1,0 1-1,0-1 1,0 1-1,0-1 1,0 1 0,0-1-1,1 0 1,-1 0-1,0 0 1,0 1-1,0-1 1,0 0-1,1 0 1,-1 0-1,0-1 1,0 1-1,0 0 1,0 0 0,0-1-1,1 1 1,-1 0-1,0-1 1,0 1-1,0-1 1,0 0-1,0 1 1,1-2-1,12-9-1203,-1-1-1,0 0 1,-1-1 0,-1 0-1,0-1 1,0-1-1,10-19 1,-2 6-950,27-43-2969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0.4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32 320 464,'0'-2'415,"7"-38"2884,3-50 1,-9 81-2442,-1-1 1,0 0-1,-1 0 0,0 0 1,0 0-1,-1 1 0,-1-1 1,1 0-1,-2 1 0,-7-17 1,-13-17 5288,24 47-6014,0 380 1622,0-374-1752,1 0 0,0 0 0,0 0 0,2-1 0,-1 1 0,1 0 0,0-1 0,1 1 0,0-1 0,1 0 0,0-1 0,0 1 0,0-1 0,13 14 0,-15-18-30,1-1 0,0 0 0,-1 0 0,1 0 0,1 0 0,-1 0 0,0-1 0,0 0 0,1 0 0,-1 0 0,1 0 0,0-1 0,0 0 0,-1 0 0,1 0 0,0 0 0,0-1 0,0 0 0,0 0 0,0 0 0,0-1 0,0 1 0,-1-1 0,1 0 0,0-1 1,0 1-1,-1-1 0,1 0 0,-1 0 0,1 0 0,-1-1 0,6-4 0,0 0-46,0-1 0,0 0-1,0-1 1,-1 0 0,0 0 0,-1-1 0,0 0 0,-1-1 0,0 0 0,-1 0 0,0 0 0,0-1 0,-1 0 0,4-16-1,-1-3-29,-2 1-1,-1-1 1,-2-1-1,0-55 1,-1 24 139,0 30 253,-2 0 1,-5-36-1,1 246 1077,2-106-1617,1-31 297,0-1-1,7 45 1,-5-73-570,1-1-1,0 1 1,0-1-1,2 0 1,-1 0 0,1 0-1,0 0 1,1-1-1,0 1 1,1-1 0,0-1-1,12 15 1,7 0-6234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2.2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29 9861,'0'0'12248,"-1"-8"-11845,-4-13-245,3 33-96,2 59-38,1-29 49,-1 551 717,0-593-793,0 0 0,0 0 0,0 0 1,0-1-1,0 1 0,0 0 0,0 0 0,0 0 0,0-1 1,0 1-1,0 0 0,0 0 0,0 0 0,1-1 1,-1 1-1,0 0 0,0 0 0,0 0 0,0 0 0,0-1 1,1 1-1,-1 0 0,0 0 0,0 0 0,0 0 0,0 0 1,1 0-1,-1 0 0,0-1 0,0 1 0,0 0 1,1 0-1,-1 0 0,0 0 0,0 0 0,0 0 0,1 0 1,-1 0-1,0 0 0,0 0 0,0 0 0,1 0 1,-1 0-1,0 0 0,0 0 0,0 1 0,1-1 0,-1 0 1,0 0-1,0 0 0,0 0 0,0 0 0,1 0 1,-1 0-1,0 1 0,0-1 0,0 0 0,0 0 0,0 0 1,1 0-1,-1 1 0,0-1 0,0 0 0,0 0 0,0 0 1,0 1-1,0-1 0,0 0 0,14-17 22,17-44 24,-2-1 1,22-71-1,-33 80-58,3 0-1,1 2 1,3 1-1,34-51 1,-42 85 4,-16 16 8,-1 0 1,1 0-1,-1 0 0,0 0 0,1 0 0,-1 0 0,1 0 0,-1 0 1,1 0-1,-1 0 0,1 0 0,-1 0 0,0 0 0,1 0 0,-1 0 1,1 1-1,-1-1 0,0 0 0,1 0 0,-1 1 0,1-1 0,-1 0 1,0 0-1,0 1 0,1-1 0,-1 0 0,0 1 0,1 0 1,11 38-177,-10-31 168,10 51-1,41 156 68,-46-195-88,0 0 0,2-1-1,0 0 1,1 0 0,1-1 0,0 0 0,2-1 0,17 19 0,-24-30-70,0 0 1,1-1-1,0 1 1,0-2-1,0 1 1,15 6-1,-20-10 86,1 0-1,0 1 1,0-1-1,0-1 1,0 1-1,0 0 1,0-1-1,0 0 0,1 1 1,-1-1-1,0-1 1,0 1-1,0 0 1,0-1-1,0 1 1,0-1-1,0 0 0,0 0 1,0 0-1,0 0 1,-1-1-1,5-1 1,-1-3 5,0-1 0,0 1 1,-1-1-1,0 0 1,0 0-1,0 0 0,-1-1 1,0 0-1,0 0 1,-1 0-1,0 0 0,1-9 1,6-20-115,5-52 1,-2-32 409,-3-146 1,-10 313-159,2-1 0,1 0 0,3 1-1,2-2 1,2 1 0,16 46 0,-5-35-44,25 82-291,-38-120-826,-8-18 931,1 0-1,-1 0 0,1 0 0,-1 0 0,1 0 0,-1 0 0,1 0 0,-1 0 0,1 0 0,-1 0 0,1 0 1,-1-1-1,1 1 0,-1 0 0,1 0 0,-1 0 0,1-1 0,-1 1 0,0 0 0,1 0 0,-1-1 0,1 1 1,-1 0-1,0-1 0,1 1 0,-1 0 0,0-1 0,0 1 0,1-1 0,-1 1 0,0-1 0,0 1 0,1 0 1,-1-1-1,0 1 0,0-1 0,0 1 0,0-1 0,0 1 0,0-1 0,0 1 0,0-1 0,0 1 0,0-1 1,12-38-3934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2.5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 71 10229,'0'0'6179,"-12"26"-5630,1 0-318,0-1 1,-10 39-1,20-59-199,1 1 0,-1-1 0,1 0 0,0 0-1,0 0 1,1 1 0,0-1 0,0 0 0,0 0 0,0 0 0,1 0 0,0 0 0,0 0 0,0-1 0,1 1 0,-1 0 0,1-1 0,0 0 0,1 0 0,-1 0 0,1 0 0,6 5-1,-4-3 25,1-1-1,0 0 0,0 0 1,1-1-1,-1 0 0,1 0 0,0-1 1,0 0-1,0 0 0,0-1 0,14 3 1,-14-5 41,1 0-1,0-1 1,-1 1 0,1-2 0,-1 1 0,0-1 0,1-1 0,-1 1-1,0-1 1,0-1 0,0 1 0,-1-2 0,1 1 0,-1-1-1,0 0 1,0 0 0,-1-1 0,0 0 0,0 0 0,0 0 0,0-1-1,7-12 1,-6 9 67,0-1-1,-1 0 1,0 0-1,-1-1 0,0 1 1,-1-1-1,0 0 1,-1-1-1,0 1 0,-1-1 1,-1 1-1,0-1 1,0 1-1,-1-1 1,-2-13-1,1 22-120,0 0 0,-1 1-1,1-1 1,-1 0 0,0 0 0,0 1 0,0-1-1,0 1 1,-1 0 0,1-1 0,-1 1 0,0 0-1,0 1 1,0-1 0,0 0 0,0 1 0,-1 0-1,1-1 1,-1 2 0,0-1 0,1 0 0,-1 1-1,0-1 1,-6 0 0,5 0-49,-1 1 0,1 0-1,0 1 1,0-1 0,-1 1 0,1 0 0,0 0 0,0 0 0,-1 1-1,1 0 1,0 0 0,0 0 0,0 1 0,0 0 0,0 0 0,0 0-1,1 0 1,-1 1 0,-5 4 0,3-1-146,1 1 1,0 0-1,1 0 0,-1 1 0,1 0 1,1-1-1,-1 2 0,1-1 1,1 0-1,0 1 0,0 0 0,1 0 1,-3 16-1,0 10-1491,2 1 0,2 40 0,1-74 1535,4 76-5932,16-6-2620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3.1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1 306 10389,'0'0'13625,"1"21"-13292,1 11-224,1-1 0,2 1 0,1-1 0,20 61-1,-18-71-290,1 0 0,1-1 0,1 0 0,0-1 0,1 0-1,30 33 1,-40-50 43,0 0 0,1 0 0,-1 0 0,1-1 0,-1 1 0,1-1 0,0 1 0,0-1 0,0 0 0,0 0 0,0-1 0,0 1 1,0 0-1,0-1 0,0 0 0,0 0 0,0 0 0,0 0 0,0 0 0,0 0 0,0-1 0,0 0 0,0 1 0,0-1 0,0 0 0,-1-1 0,1 1 0,0 0 0,0-1 0,-1 0 0,1 1 0,3-4 0,8-7 64,0 0 0,-1-1 0,0 0 0,13-19 1,-13 16 32,40-50 377,-35 42 344,0 0-1,2 2 1,0 0-1,2 1 1,0 1-1,44-30 1,68-17 61,-101 53-742,-1-1 0,-1-2 0,0-1 0,-2-1 0,0-1 0,39-36 0,-64 52-29,0-1 1,0 1 0,0 0-1,0-1 1,-1 0 0,1 0-1,-1 0 1,0 0 0,-1 0-1,0-1 1,1 1 0,-2-1-1,1 0 1,-1 1 0,0-1-1,0 0 1,0 0 0,-1-8-1,0 12 28,-1 0 1,0 0-1,0-1 0,0 2 0,0-1 0,-1 0 1,1 0-1,0 0 0,-1 0 0,1 1 0,-1-1 1,0 1-1,0-1 0,1 1 0,-1 0 0,0 0 1,0 0-1,0 0 0,0 0 0,0 0 0,0 0 1,-1 0-1,1 1 0,0-1 0,0 1 0,0 0 1,-1 0-1,-2 0 0,-72-2-1,72 2-1,1 1 6,-1-1 0,1 1 0,0-1 1,0 1-1,0 0 0,0 0 0,0 1 1,1-1-1,-1 1 0,0 0 1,0 0-1,1 0 0,0 1 0,-1-1 1,1 1-1,0 0 0,0 0 1,0 0-1,1 0 0,-1 0 0,1 1 1,0-1-1,-1 1 0,2-1 0,-1 1 1,0 0-1,1 0 0,0 0 1,-2 6-1,-1 11 11,1 0 1,0 1 0,2-1-1,2 34 1,-1-36-18,6 55 61,2-1 0,4-1 0,27 91 1,-4-15-26,-12-38-80,-4 1 0,7 198 0,-26-298 57,0 1-1,-1 0 1,0 0 0,-1 0 0,0-1-1,-6 20 1,6-27-5,1-1 0,-1 1 0,0-1 0,-1 1 0,1-1 0,-1 1 0,1-1 0,-1 0 0,0 0 0,0-1 0,0 1 0,-1 0 0,1-1 0,-1 0 0,1 0 0,-1 0 0,0 0 0,0-1 0,1 1 0,-1-1 0,-7 1 0,-6 1 2,0-1 1,0-1-1,0 0 1,0-1-1,0-1 0,0-1 1,0 0-1,0-1 0,0-1 1,1-1-1,0 0 1,-26-12-1,26 9-373,0 0 1,1-2-1,0 0 1,0 0-1,-14-15 1,19 16-620,1 0 1,0-2-1,0 1 0,1-1 1,1 0-1,0 0 0,-7-15 0,-1-12-8985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4.1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36 207 320,'0'0'11571,"-6"-9"-9786,-18-27 138,23 35-1687,1 0 0,-1 1 0,1-1 0,-1 0 0,1 0 0,-1 1 0,1-1 0,0 0 0,-1 0 0,1 0 0,0 1 0,0-1 0,-1 0 0,1 0-1,0 0 1,0 0 0,0 0 0,0 0 0,0 0 0,0 1 0,1-1 0,-1 0 0,0 0 0,0 0 0,1 0 0,-1 0 0,0 1 0,1-2 0,0 1-149,1 0 0,-1 0 0,0 0 0,0 1 0,1-1 0,-1 0 0,1 1 0,-1-1 0,0 1 0,1-1 0,-1 1 0,1 0 0,-1-1 0,3 1 0,50 4-412,-54-4 402,12 3-60,-1 1 1,0 0 0,0 0-1,0 1 1,-1 1 0,0 0-1,0 0 1,0 1 0,-1 1-1,0-1 1,12 13 0,-1 1 13,-2 0 0,0 2 0,25 40 0,-33-47-72,-2 0 0,0 1 0,-2 0 0,1 0 0,-2 1 0,0 0 0,-2 0 0,0 0 0,0 0 0,-2 1 0,0-1 0,-1 1 0,-1-1 0,-1 0 0,-1 1 0,0-1 0,-1 0 0,-1 0 0,-1-1 0,0 0 0,-1 0 0,-1 0-1,-14 20 1,13-22-162,-21 27-100,28-40 296,0 0 0,0 1 0,0-2 1,0 1-1,0 0 0,0 0 0,0-1 0,-1 1 1,1-1-1,-1 1 0,1-1 0,-1 0 1,1 0-1,-5 1 0,6-2 15,-1 0-1,1 0 0,0 0 1,0-1-1,0 1 0,0 0 1,0 0-1,0-1 1,-1 1-1,1-1 0,0 1 1,0-1-1,0 1 0,0-1 1,0 1-1,0-1 1,1 0-1,-1 0 0,0 1 1,0-1-1,0 0 1,1 0-1,-1 0 0,0 0 1,1 0-1,-1 0 0,0-2 1,-9-32 364,6 5-329,2-1 1,1 0-1,1 1 0,2-1 1,1 1-1,1-1 0,1 1 1,2 0-1,2 1 0,12-32 1,17-28-51,90-157 1,-113 220 65,2 0 0,26-33-1,-42 57-7,-1 12-705,1 6 31,-1-2-725,0 1 0,-1-1-1,-5 29 1,-9 1-3665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22.9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1 650 6467,'0'0'16672,"6"-4"-15976,-1 0-654,0 1 0,1 1 0,-1-1 1,1 1-1,-1 0 0,1 0 0,0 0 0,0 1 1,12-2-1,62 2 293,-64 2-261,1-1 0,0 0 0,0-1 0,-1-1 0,19-4 0,-30 4-47,1 0-1,-1 0 0,0 0 0,0-1 1,0 0-1,-1 1 0,1-2 0,-1 1 0,1-1 1,-1 1-1,0-1 0,0 0 0,-1-1 1,1 1-1,-1 0 0,0-1 0,0 0 1,-1 0-1,5-9 0,-4 7-21,-1 0 0,0 1 1,1-1-1,-2 0 0,1 0 0,-1 0 0,0 0 1,-1 0-1,0-1 0,0 1 0,0 0 0,-1 0 1,0 0-1,0 0 0,-1 0 0,-4-11 0,3 13-19,0 0 0,0 0 0,0 1 1,0-1-1,-1 1 0,0-1 0,0 1 0,0 0 0,-1 1 0,1-1 0,-1 1 0,0 0 0,0 0 0,0 0 0,0 1 0,0 0 0,-1 0 0,1 0 0,-1 1 0,1-1 0,-7 1 0,3-1-22,0 0 0,0 1 0,-1 0 0,1 1 0,0 0 0,0 0-1,-1 1 1,1 1 0,0-1 0,0 1 0,-12 5 0,15-4 24,1 0 1,0 0-1,-1 1 1,1-1-1,1 1 1,-1 1-1,0-1 1,1 1-1,0-1 1,0 1-1,1 0 1,-1 0-1,1 1 1,0-1-1,0 1 1,1 0-1,-3 10 1,0-2-1,0 1 0,2 0-1,0 1 1,1-1 0,0 1 0,1-1 0,1 1 0,0-1-1,1 0 1,1 1 0,5 19 0,-4-25 5,0 1-1,1-1 1,0 0 0,1 0 0,0-1-1,0 1 1,1-1 0,0 0 0,1 0-1,0-1 1,0 0 0,1 0 0,0-1-1,1 0 1,-1 0 0,15 8 0,-5-6-52,0-1 0,0 0 0,1-1 1,0-1-1,0-1 0,1-1 1,-1-1-1,1 0 0,0-1 1,0-2-1,0 0 0,23-3 1,-17 0 37,0-1 0,0-2 0,0 0 1,-1-2-1,0-1 0,0 0 0,-1-2 1,35-22-1,-42 23 27,-1-2-1,0 0 1,0-1 0,-2 0 0,0-2 0,19-23-1,-27 31 14,-1-1 0,0-1 0,0 1 0,-1-1 0,0 1 0,0-1 0,-1-1 0,0 1 0,-1 0 0,0-1 0,-1 1 0,0-1 0,0 1 0,-1-1 0,-1-14 0,0 20-4,0 1 0,0-1 0,-1 0 0,1 1 0,-1-1 0,0 1-1,0 0 1,0-1 0,-1 1 0,1 0 0,-1 0 0,1 0 0,-1 1 0,0-1 0,0 1 0,0 0 0,-1-1 0,1 1 0,0 1 0,-1-1 0,0 0-1,1 1 1,-1 0 0,0 0 0,1 0 0,-1 0 0,0 0 0,0 1 0,0 0 0,-5 0 0,4-1-38,0 1 1,-1 0-1,1 0 0,0 0 1,0 0-1,-1 1 0,1 0 0,0 0 1,0 1-1,0-1 0,0 1 1,0 0-1,0 1 0,1-1 1,-1 1-1,1 0 0,0 0 1,-1 0-1,1 0 0,1 1 1,-1 0-1,-4 5 0,7-7-70,-1 0 0,1 0 0,-1 1 0,1-1-1,0 1 1,0 0 0,0-1 0,0 1 0,1 0 0,-1-1-1,1 1 1,-1 0 0,1 0 0,0-1 0,0 1 0,0 0 0,1 0-1,-1 0 1,1-1 0,0 4 0,1-4 4,-1 0 0,1 0 1,0 0-1,0-1 0,0 1 0,0 0 1,0-1-1,0 0 0,0 1 1,0-1-1,1 0 0,-1 0 0,0 0 1,1-1-1,-1 1 0,1-1 0,-1 1 1,1-1-1,-1 0 0,1 0 0,3 0 1,12 0-34,-14 0 158,0 0 0,0 0 0,-1 0 0,1 0 0,0 0 0,0 1 0,-1 0 0,1 0 0,0 0 1,-1 0-1,1 0 0,-1 1 0,1-1 0,-1 1 0,0 0 0,6 5 0,8 10 68,-1 2 1,-1 0-1,-1 0 1,-1 2 0,-1-1-1,0 2 1,12 34 0,-6-8 50,-2 1 0,14 75 0,-21-73-107,-3-1 0,-2 1 1,-2 0-1,-2 1 0,-9 67 1,4-87-118,0 0 0,-3-1 0,0 0 0,-2-1 0,-1 0-1,-1 0 1,-2-1 0,-1-1 0,-30 43 0,40-64-238,-1-1-1,0 1 1,0-1-1,0-1 1,-1 1-1,0-1 1,0 0-1,-14 7 1,17-10 257,1 0-1,-1-1 1,0 1 0,1-1 0,-1 0 0,0-1 0,0 1-1,1-1 1,-1 1 0,0-1 0,0 0 0,0 0-1,0-1 1,1 1 0,-1-1 0,0 0 0,0 0 0,1 0-1,-1 0 1,1-1 0,-1 0 0,-3-2 0,1 0 64,1-1 1,-1 0 0,1-1 0,0 1 0,0-1 0,1 0-1,0 0 1,0-1 0,0 1 0,1-1 0,-4-11-1,-1-3 71,1-1 0,-6-38 0,6 14 163,2 0-1,2 0 1,3-1 0,1 1 0,2-1 0,3 1-1,1 0 1,2 1 0,3 0 0,1 0 0,2 2-1,2-1 1,2 2 0,2 1 0,2 0 0,53-72-1,-57 90-55,1 2-1,1 0 1,1 2-1,1 0 1,0 2-1,2 0 0,43-22 1,-49 30-126,0 1 0,0 0 0,1 2 0,0 0 0,0 1 0,0 1 0,1 1 0,-1 1 0,1 1 0,0 0 0,32 5 0,-38-1-60,0 1 1,-1 0-1,0 2 0,0-1 0,0 2 0,0 0 1,-1 0-1,0 2 0,-1-1 0,0 2 0,0-1 1,-1 2-1,0-1 0,11 16 0,-11-12-15,0-1 0,-1 1 0,-1 1 0,0 0 0,-1 0 0,0 1 0,-2 0 0,0 0 0,0 0 0,-2 1 0,0 0 0,2 22 0,-5-31-76,-1-1 0,0 1 1,-1 0-1,0 0 0,0-1 0,0 1 0,-1 0 0,0-1 1,-1 0-1,0 1 0,-4 7 0,5-11-97,-1-1 1,1 1-1,-1 0 1,-1 0-1,1-1 0,0 0 1,-1 0-1,1 0 1,-1 0-1,0 0 0,0-1 1,0 0-1,0 0 1,-1 0-1,1 0 0,-1 0 1,1-1-1,-1 0 1,-6 1-1,9-2 147,0 1 1,-1-1-1,1 0 1,0 0-1,0-1 1,-1 1-1,1 0 1,0-1-1,0 1 0,0-1 1,-1 1-1,1-1 1,0 0-1,0 0 1,0 0-1,0 0 1,0-1-1,1 1 1,-1 0-1,0-1 0,1 0 1,-1 1-1,1-1 1,-1 0-1,1 1 1,0-1-1,-1 0 1,1 0-1,0 0 0,0 0 1,1 0-1,-1-1 1,0 1-1,1 0 1,-1-3-1,-2-10 107,1 0 0,0-1 0,1 1 0,1-18 0,0 21-79,1-6 128,1-1 0,0 1-1,1-1 1,1 1 0,1 0 0,1 0 0,0 1 0,1 0-1,1 0 1,1 0 0,0 1 0,1 1 0,1-1-1,25-26 1,-11 16 191,1 2 0,1 0-1,1 2 1,1 1 0,0 2-1,2 1 1,35-16 0,-6 8-196,-13 5 41,52-29 0,-88 43-101,0 0 0,0-1 0,0 0 0,-1 0 0,-1-1 0,0 0 0,0-1 0,0 0 0,12-19 0,-19 25-27,0 0 0,0 1 0,0-1 0,-1 0 0,1 0 0,-1 0 0,0 0 0,0 0 0,0-1 0,0 1 0,-1 0 0,0 0 0,0 0 0,0-1 0,0 1 0,-1 0 0,0 0 0,1 0 0,-2-1 0,1 1 0,0 0 0,-4-6 0,2 6-3,0 0 1,0 0-1,-1 0 0,1 0 1,-1 1-1,0 0 1,0-1-1,-1 2 0,1-1 1,0 0-1,-1 1 0,0 0 1,1 0-1,-1 0 0,0 1 1,0-1-1,-9 0 1,4 0-6,1 0 0,-1 1 0,0 1 0,0-1 1,1 2-1,-1-1 0,0 1 0,1 1 0,-1 0 0,1 0 1,-1 1-1,-12 5 0,14-3-28,1-1 0,-1 1 1,1 0-1,1 1 0,-1 0 0,1 0 0,0 0 1,0 1-1,1 0 0,0 0 0,0 0 0,0 0 1,1 1-1,-3 8 0,-1 3-8,1 0 1,1 1-1,1-1 0,1 1 0,0 0 1,2 0-1,0 0 0,1 1 1,1-1-1,5 38 0,-2-41-5,0 0-1,1 0 1,0 0 0,2 0-1,0-1 1,1 0-1,0 0 1,1-1 0,1 0-1,1-1 1,0 1-1,22 23 1,-25-32-36,0 0-1,0-1 1,1 1-1,-1-1 1,1-1-1,1 0 0,-1 0 1,0 0-1,1-1 1,0 0-1,0-1 1,-1 0-1,2 0 1,-1-1-1,0 0 1,0-1-1,0 0 1,0 0-1,0-1 1,1 0-1,-1-1 1,0 0-1,-1 0 1,1-1-1,0 0 1,12-6-1,-5 1 59,1-1 1,-1 0-1,0-2 0,-1 0 0,0 0 1,-1-1-1,0-1 0,-1 0 0,-1-1 1,0-1-1,0 0 0,9-18 0,-5 2 47,-2 1 0,-2-2-1,-1 0 1,-1 0-1,-2-1 1,-1 0-1,-1 0 1,-2-1-1,-1-52 1,-2 79 4,-1 1-1,0-1 1,-1 0 0,1 0 0,-1 0-1,-1 1 1,1-1 0,-1 1 0,0-1-1,-1 1 1,1-1 0,-1 1-1,0 0 1,-1 0 0,0 1 0,-8-11-1,11 16-55,1 1 0,-1-1 0,1 0 0,0 1 0,0 0-1,-1-1 1,1 1 0,0-1 0,0 1 0,-1-1 0,1 1 0,0-1-1,0 1 1,0 0 0,0-1 0,0 1 0,0-1 0,0 1 0,0 0-1,0-1 1,0 1 0,0-1 0,1 1 0,-1 0 0,0-1 0,0 1-1,1 0 1,9 31-29,1-1 0,2 0-1,1-1 1,32 52 0,-7-11 39,-34-61-13,32 59-6,29 82 0,-57-129-19,-2 1-1,-1 0 0,0 1 0,-2-1 1,-1 1-1,-1 0 0,-1 0 0,-1 26 1,-1-41-126,0 0-1,-1-1 1,0 1 0,0-1 0,-1 1 0,0-1 0,0 0 0,-1 0 0,0 0-1,0 0 1,-1-1 0,0 0 0,0 0 0,-1 0 0,0-1 0,0 1-1,0-1 1,-1-1 0,0 1 0,0-1 0,-1-1 0,1 1 0,-1-1-1,0 0 1,0-1 0,0 0 0,-1 0 0,1-1 0,-14 2 0,20-3 191,0-1 0,0 0 0,0 1 1,0-1-1,0 0 0,-1 0 1,1 0-1,0-1 0,0 1 0,0 0 1,0-1-1,0 1 0,0-1 1,0 0-1,0 0 0,0 0 0,1 0 1,-1 0-1,0 0 0,0 0 1,1 0-1,-1-1 0,1 1 0,-1-1 1,1 1-1,-1-1 0,1 1 1,0-1-1,0 0 0,0 0 0,0 0 1,0 0-1,0 0 0,1 0 1,-1 0-1,0-3 0,0-4 110,0 0-1,0 0 0,1 1 0,0-1 1,1 0-1,0 0 0,1 1 1,2-10-1,4-3-107,1-1 0,1 1 0,0 1 0,2 0 0,0 1 0,2 0 0,23-26 0,-1-1-36,1-3 10,33-41 31,-4-3 1,65-125-1,-126 209 139,-1 0 0,0 0 0,0-1 0,-1 1 0,-1-1 0,1 0 0,-2 0 0,1 0 0,-1-12 0,-2 48-274,2 1 0,0-1 0,2 1 0,1-1 0,0 0 0,15 44-1,72 127-22,14 38 10,-96-209 56,-1 1 0,-1 1 1,-1-1-1,-1 1 1,-2 0-1,0 55 1,-3-80-18,-1-1 1,1 1 0,-1-1 0,1 0-1,-1 1 1,0-1 0,0 0 0,0 1 0,0-1-1,0 0 1,0 0 0,-1 0 0,1 0 0,-1 0-1,0 0 1,1 0 0,-1-1 0,0 1-1,0 0 1,0-1 0,0 0 0,0 1 0,-1-1-1,1 0 1,0 0 0,0 0 0,-1-1-1,1 1 1,-1 0 0,1-1 0,0 0 0,-1 0-1,1 1 1,-5-2 0,-3 2 36,1-2 1,-1 1-1,0-1 1,1-1-1,-1 0 0,1 0 1,0-1-1,-10-4 1,9 2 54,1 0-1,0 0 1,0-1 0,0 0 0,1-1 0,0 0 0,0-1 0,1 1-1,0-1 1,0-1 0,1 1 0,0-1 0,0 0 0,1-1 0,1 1-1,-1-1 1,1 0 0,1 0 0,0 0 0,1-1 0,0 1 0,0-1-1,1 1 1,0-1 0,1 1 0,0-1 0,1 0 0,0 1 0,1-1-1,0 1 1,0-1 0,1 1 0,1 0 0,4-10 0,1 5-29,0 0 0,1 1 0,1 0 0,0 1 1,1 0-1,0 0 0,1 2 0,1-1 0,-1 2 0,27-16 1,-6 6-7,1 2 1,1 2 0,64-21 0,-73 28 219,0 2 0,1 1 0,0 2 0,0 0 0,39 1 0,-62 3-166,-1 0 0,1 1 0,0-1-1,0 1 1,-1 0 0,1 0 0,-1 1-1,1 0 1,-1-1 0,1 1 0,-1 1-1,0-1 1,0 1 0,0-1 0,0 1 0,5 6-1,-3-2 84,0 0 0,-1 0-1,0 0 1,0 0 0,-1 1-1,0 0 1,-1 0 0,5 13-1,-1 6 175,-1-1 0,-2 1-1,0 0 1,-1 52-1,-3-73-311,1 8-420,-2-1 0,1 1-1,-6 22 1,6-33 257,-1 0 0,0 0 0,0 0-1,0 0 1,0-1 0,0 1 0,-1 0-1,1-1 1,-1 1 0,0-1 0,1 0 0,-1 0-1,0 1 1,0-1 0,-1 0 0,1-1-1,0 1 1,-1 0 0,1-1 0,-1 1-1,1-1 1,-1 0 0,-3 2 0,-16-1-6791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0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0 343 11269,'6'-27'4037,"-5"21"-3905,4-25 1134,2 1-1,2 0 1,14-36 0,-19 56-1015,1 0 0,0 0 0,0 1 1,1-1-1,1 1 0,-1 1 0,1-1 1,1 1-1,-1 0 0,1 1 0,1 0 1,-1 0-1,1 1 0,0 0 0,17-8 1,-20 11-215,0 1 0,0 0 0,0 0 0,0 0 0,0 1 0,0 0 0,1 0 0,-1 1 0,0-1 0,1 2 0,-1-1 0,0 0 1,9 3-1,-13-2-40,1 0 0,0 0 0,0 1 1,0-1-1,-1 1 0,1 0 1,-1 0-1,1 0 0,-1 0 0,0 0 1,0 0-1,0 1 0,0-1 1,0 1-1,0-1 0,-1 1 0,1 0 1,-1 0-1,0-1 0,0 1 0,0 0 1,0 0-1,0 0 0,-1 0 1,0 0-1,1 1 0,-1 3 0,0 4-46,0-1 0,0 0 0,-1 0 0,0 0 0,-1 0 0,0 0 0,0 0 0,-1 0 0,-1-1 0,1 0 0,-2 1 0,1-1-1,-1 0 1,-1-1 0,-7 10 0,-8 7-228,-2 0 0,-1-2 0,-34 26 0,0 0 114,57-45 257,0 0 0,0 0 0,0 0 0,0 0 0,1 0 0,-1 0 0,1 1 1,0-1-1,0 0 0,1 0 0,-1 0 0,1 0 0,2 6 0,2 8 167,1-1 0,0 0 0,2-1 0,0 0 0,0 0 0,15 20 0,3-1 94,45 48 1,-54-65-315,0-1 1,2-1-1,31 22 1,11-8-2325,-53-27 944,1-1-1,-1 0 0,0 0 1,1-1-1,14 1 1,6-2-7970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5.8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 3666,'0'0'14246,"0"-4"-13109,0 237 741,0 158-704,1-399-1094,0-1 1,1 1-1,0 0 1,1 0 0,-1-1-1,2 2 1,4-10-1,3-9-76,7-19 7,4-15-1,2 1 0,3 1 0,3 2 0,39-57 0,-68 111-28,27-27 301,-28 28-268,1 1-1,0-1 0,0 1 1,-1 0-1,1-1 1,0 1-1,0 0 1,0 0-1,0-1 1,-1 1-1,1 0 1,0 0-1,0 0 1,0 0-1,0 0 1,0 0-1,-1 0 1,1 1-1,0-1 1,0 0-1,0 0 1,0 1-1,-1-1 1,1 0-1,0 1 1,0-1-1,-1 1 0,1-1 1,0 1-1,-1-1 1,1 1-1,0-1 1,-1 1-1,1 0 1,-1-1-1,1 1 1,-1 0-1,0 0 1,1-1-1,-1 1 1,1 0-1,-1 0 1,0 1-1,19 42 102,-3 2 0,-1 0 0,-3 0 0,11 78-1,19 69-1833,-21-124-1193,1-11-2921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6.2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66 10549,'0'0'10450,"-3"-11"-9383,0 4-970,-7-19 266,7 70-303,3-26-39,1 0 0,1 0 0,1 0-1,1 0 1,8 25 0,-9-35-29,0 1 0,1 0-1,0-1 1,0 0 0,1 1 0,0-2 0,0 1 0,1-1 0,0 0-1,0 0 1,1 0 0,11 8 0,-16-13 9,0-1 0,0 1 1,1-1-1,-1 0 0,1 1 0,-1-1 0,1 0 1,-1 0-1,1-1 0,0 1 0,-1 0 0,1-1 1,0 0-1,-1 0 0,1 0 0,0 0 0,0 0 1,-1 0-1,1 0 0,0-1 0,4-1 0,-3 0 13,-1 0-1,1-1 0,-1 1 1,0 0-1,0-1 0,0 0 1,0 0-1,0 0 0,-1 0 1,0 0-1,1-1 0,-1 1 1,2-5-1,2-6 28,0 1 0,-2-1 0,1 0-1,-2-1 1,0 1 0,3-29 0,-6 35-30,0-1 1,0 1-1,-1 0 0,0 0 0,0-1 1,-1 1-1,0 0 0,0 0 1,-1 0-1,-7-13 0,8 18-40,0-1 0,0 1 1,0 0-1,-1 0 0,1 1 0,-1-1 0,0 0 0,0 1 0,0 0 0,0 0 0,-1 0 0,1 0 1,0 0-1,-1 1 0,1-1 0,-1 1 0,0 0 0,1 0 0,-1 0 0,0 1 0,0-1 1,1 1-1,-1 0 0,0 0 0,-7 1 0,9-1-80,-1 1 0,0-1 0,1 1 0,-1 0 0,1 0 1,-1 0-1,1 0 0,0 0 0,-1 0 0,1 1 0,0-1 0,0 1 0,0-1 0,0 1 0,0 0 1,0 0-1,-2 3 0,1 0-158,-1 1 0,1 0 1,0-1-1,1 1 0,0 0 1,-1 0-1,0 7 0,-2 11-1498,2 0-1,-1 46 1,4-67 1548,-1 84-4873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6.6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74 203 3522,'0'0'14110,"-13"21"-12434,-38 69-844,50-88-793,-1 0-1,1 1 1,0-1 0,0 1 0,0-1 0,1 1-1,-1 0 1,1-1 0,-1 1 0,1 0 0,0-1-1,0 1 1,0 0 0,1 4 0,-1-6-10,1 0-1,-1 1 1,1-1 0,0 0 0,0 1 0,-1-1-1,1 0 1,0 0 0,0 0 0,0 0 0,0 1-1,0-1 1,0-1 0,1 1 0,-1 0 0,0 0-1,0 0 1,3 0 0,3 1 86,0 0 1,1 0-1,-1-1 0,0 0 0,0 0 1,1-1-1,7-1 0,-7 1 8,-1 1-31,0-1 1,1-1-1,-1 1 0,0-1 0,0 0 0,0-1 1,0 0-1,0 0 0,0 0 0,-1-1 0,7-3 0,-10 3-17,0 1 0,0-1 0,0 0 0,0 0 0,-1 0 0,1 0-1,-1 0 1,0 0 0,0-1 0,0 1 0,0-1 0,-1 0 0,0 1 0,1-1-1,-1 0 1,-1 0 0,1 0 0,0 1 0,-1-1 0,0 0 0,0-8-1,-1 3-66,-1-1 0,0 1 0,0 0 0,0 0 0,-1 0 0,-1 0 0,0 0 0,0 0 0,0 1 0,-8-11 0,-20-43-2682,30 56 1742,0 0-1,1 0 0,-1 0 1,1 0-1,1-1 1,-1 1-1,1 0 0,0 0 1,1-11-1,9-24-10221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6.9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0 121 14983,'0'0'7251,"163"-65"-6883,-69 44-368,14 3-624,-3 3-1409,-16 13-5090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7.3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34 273 5026,'0'0'10184,"-5"0"-8071,-18 2-710,18-2-187,179-5 688,33-2-1012,55-14-36,1037-71 628,-990 78-1419,1428-101-1829,-1707 113 1673,-25 2 18,0 0 0,0 0 0,1-1 0,-1 0 0,0 0 0,0 0 0,8-4 0,-13 5 61,0 0-1,0 0 1,0 0 0,0 0 0,0 0-1,0 0 1,0 0 0,-1 0 0,1 0-1,0 0 1,0 0 0,0 0 0,0 0 0,0 0-1,0 0 1,0 0 0,0 0 0,-1 0-1,1 0 1,0 0 0,0-1 0,0 1 0,0 0-1,0 0 1,0 0 0,0 0 0,0 0-1,0 0 1,0 0 0,0 0 0,-1 0-1,1 0 1,0 0 0,0-1 0,0 1 0,0 0-1,0 0 1,0 0 0,0 0 0,0 0-1,0 0 1,0 0 0,0 0 0,0-1 0,0 1-1,0 0 1,0 0 0,0 0 0,0 0-1,0 0 1,0 0 0,0 0 0,0-1 0,0 1-1,1 0 1,-1 0 0,0 0 0,0 0-1,0 0 1,0 0 0,0 0 0,0 0-1,-15-3-313,-202 1-6827,130 2 2287,-15 0-4162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4:17.7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1 289 10277,'0'0'8636,"36"-12"-8012,31-9-14,1 3 0,138-18 0,1840-113 1527,-1600 128-2161,285-10 45,-658 33 114,-8 0-537,-28-6-3271,-68 10-1802,-26 0-5185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18.9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31 1553,'0'0'4050,"12"-30"-4050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19.3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0 0 2993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19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0 162 2993,'13'-63'1940,"-4"-8"3460,-6 46-2490,-2 23-1278,-1 4-8,1 36 2918,-1-7-5499,1 11 1022,3 0 1,1 0-1,2-1 0,18 58 1,-18-76-61,1 0-1,1-1 1,1 0-1,2-1 1,0 0 0,0 0-1,2-1 1,1-1 0,20 20-1,-33-36-27,0-1 0,0 0-1,0 1 1,1-1 0,-1 0-1,0 0 1,1-1 0,0 1-1,0 0 1,-1-1 0,1 0-1,0 0 1,0 0 0,0 0-1,0 0 1,0 0 0,0-1-1,1 1 1,-1-1 0,0 0-1,6 0 1,-6-2-9,0 1-1,1-1 1,-1 0 0,0 0-1,0 0 1,-1 0-1,1-1 1,0 1 0,-1-1-1,1 0 1,-1 1-1,0-1 1,0 0 0,0 0-1,0-1 1,-1 1 0,1 0-1,0-4 1,11-26-325,-1 0 0,-2-1 1,-1 0-1,6-56 0,-7 13 342,-2-77 0,-6 152 508,0 28-63,2 27-287,2-1 1,2-1-1,25 92 0,-16-81-430,10 100-1,-20-68-4830,-5-64 220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0.0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8196,'0'0'8054,"10"26"-6933,5 15-719,-2 0 0,-1 1 0,9 70 0,-16 22 751,4-146-881,31-74-205,-26 53-91,1 0 1,1 1 0,2 1 0,1 0-1,1 2 1,34-38 0,-53 66 26,0-1 0,0 1 0,0 0-1,0 0 1,0 0 0,0 0 0,0 0 0,1 0 0,-1 0 0,0 1-1,1-1 1,-1 0 0,1 1 0,-1-1 0,1 1 0,-1-1 0,1 1-1,-1 0 1,1-1 0,-1 1 0,1 0 0,-1 0 0,1 0 0,-1 0-1,3 1 1,-3 0 7,1 0 0,0 0 0,-1 1-1,1-1 1,-1 0 0,0 1 0,1-1-1,-1 1 1,0 0 0,0-1 0,0 1 0,0 0-1,0 0 1,0 0 0,-1-1 0,2 4-1,2 12 46,0 0 0,-2 0-1,2 25 1,-3-36-66,1 117 7,5 48 383,-5-154-985,1 0-1,0 0 1,2 0-1,0 0 1,1-1-1,0 1 1,13 21-1,0-11-4883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2.3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1 468 15543,'0'0'8623,"13"-2"-8658,151-7 475,-157 9-420,1-1 0,0 0 0,-1 0 0,0 0 0,1-1 0,-1-1 0,0 1 0,0-1 0,0 0 0,0 0 0,0-1 0,-1 0-1,0-1 1,0 1 0,0-1 0,0 0 0,-1 0 0,1-1 0,-2 0 0,1 0 0,0 0 0,-1 0 0,0-1 0,-1 0 0,0 1 0,0-1 0,0-1 0,-1 1-1,0 0 1,0-1 0,-1 1 0,1-1 0,-2 1 0,1-1 0,-1 1 0,-1-1 0,-1-12 0,1 17-23,1 0 1,-2 0-1,1-1 1,0 1-1,-1 0 1,1 0-1,-1 0 1,0 0-1,0 1 1,0-1-1,0 0 1,-1 1-1,1 0 1,0-1-1,-1 1 0,0 0 1,0 0-1,0 0 1,0 1-1,0-1 1,0 1-1,0 0 1,0-1-1,0 1 1,-1 1-1,1-1 1,0 0-1,-1 1 1,-3 0-1,-10-2-8,0 0 0,0 2 0,-1 0 0,-24 4 0,35-3 16,1 1 0,-1 0 0,0 0 0,1 0 0,-1 1 0,1 0 0,0 0 0,0 1 0,0-1 0,1 1 0,-1 1 0,1-1 0,0 1 0,0 0 0,0 0 0,1 0 0,0 1 0,0 0 0,0-1 0,1 1 0,-1 1 0,2-1 0,-1 0 0,-2 10 0,-1 5 9,1-1 0,0 1-1,2 0 1,0 1 0,2-1 0,1 37 0,1-48-45,0 0 1,0 0-1,1 0 1,0 0-1,1 0 1,0 0 0,1-1-1,-1 1 1,2-1-1,0 0 1,0 0-1,0-1 1,1 0-1,13 15 1,-10-15-62,1 1 0,0-1 0,1 0 0,0-1 0,0-1 0,0 0 0,1 0 0,0-1 0,0 0 0,22 5 0,-16-6 1,0-1 1,0 0-1,1-2 0,-1 0 1,1-1-1,-1 0 1,1-2-1,-1 0 0,0-1 1,0-1-1,0-1 0,0-1 1,-1 0-1,0-1 1,0-1-1,24-15 0,-22 10 70,0-2 0,-1-1 1,-1 0-1,0-1 0,27-36 0,-38 44 100,0 1 0,-1-1 0,0 0 0,0 0 0,-1 0 0,0-1 0,-1 1 1,0-1-1,0 0 0,-1 0 0,-1 0 0,1 0 0,-2 0 0,1 0 0,-1-1 0,-2-10 1,1 19-50,0 0 0,0 0 1,0 0-1,0 0 0,0 1 1,-1-1-1,1 0 1,-1 1-1,1-1 0,-1 1 1,1 0-1,-1-1 0,0 1 1,0 0-1,0 0 1,0 0-1,0 0 0,0 1 1,0-1-1,0 0 1,0 1-1,0-1 0,0 1 1,0 0-1,0 0 0,0 0 1,-4 0-1,-1 0-70,1 0 1,0 0-1,0 0 0,-1 1 1,1 0-1,0 0 0,0 1 1,-10 3-1,12-2-18,1-1 0,-1 1 1,0 0-1,1 0 0,0 0 0,-1 0 1,1 1-1,0-1 0,1 1 0,-1 0 0,1-1 1,0 1-1,-1 0 0,2 1 0,-1-1 0,-1 5 1,0 1-100,1 0 1,0 0 0,1 0 0,0 0 0,0 0 0,2 14-1,-1-23 124,0 0-1,0 0 0,0 0 0,0 0 0,1 0 0,-1 0 0,0 0 0,1 0 0,-1 0 1,1 0-1,-1-1 0,1 1 0,0 0 0,-1 0 0,1 0 0,0 0 0,-1-1 0,1 1 0,0 0 1,0-1-1,0 1 0,0-1 0,-1 1 0,1-1 0,0 1 0,2 0 0,1 0-9,-1-1 0,1 1 0,0 0 0,0-1 0,-1 0 0,1 0 0,0 0 0,4-1 0,-2 0 37,1 0-1,0 0 1,0-1-1,-1 0 1,1 0-1,-1-1 1,1 0-1,8-5 1,1-8-77,-11 11 340,0-1 0,1 1-1,0 1 1,-1-1 0,12-6 0,-16 11-221,1-1 0,-1 0-1,1 1 1,-1 0 0,1-1 0,-1 1-1,1 0 1,0-1 0,-1 1 0,1 0-1,-1 0 1,1 0 0,-1 0 0,1 1-1,0-1 1,-1 0 0,1 1 0,-1-1 0,1 1-1,-1-1 1,1 1 0,-1 0 0,0 0-1,1 0 1,-1 0 0,0 0 0,0 0-1,0 0 1,1 0 0,-1 0 0,0 0 0,1 2-1,11 15 30,-1 1-1,0 1 0,-2-1 0,0 2 0,-1 0 0,-1 0 1,10 40-1,20 161 172,-9 252-156,-29-452-733,-1 1 0,-1-1 0,-1 0 0,-1 0 0,0 0 0,-2 0 0,-1-1 0,-1 1 0,-16 31 0,19-44 253,0 0-1,-1 0 1,-1-1 0,1 0-1,-1 0 1,-1 0-1,1-1 1,-1 0-1,-1 0 1,1-1-1,-1 0 1,0-1-1,-1 0 1,1 0-1,-1-1 1,0 0-1,0-1 1,0 0-1,0-1 1,-1 0-1,1 0 1,-14 0 0,15-2 11,0 0 0,0 0 0,0-1 0,0 0 0,0-1 1,0 0-1,1 0 0,-1-1 0,-10-5 0,11 4 649,0 0-1,1-1 0,-1 0 1,1 0-1,0-1 0,1 0 1,-1 0-1,-8-11 1,7 5 462,0 0 1,1-1 0,0 0-1,1 0 1,0-1-1,1 1 1,1-1 0,0 0-1,1-1 1,0 1 0,-1-27-1,3 6-248,2-1 0,1 1 0,2 0-1,2 0 1,1 0 0,1 1 0,22-58-1,-5 33-194,3 1 0,2 1 1,52-74-1,-65 106 52,0 2 0,2 0 0,1 0 0,29-24 1,-39 39-124,0 0 1,0 1-1,1 0 1,-1 1 0,2 0-1,-1 1 1,0 0-1,1 0 1,0 2-1,0-1 1,0 2-1,25-3 1,-22 4-205,0 0 0,0 2-1,0 0 1,0 1 0,0 0 0,-1 1-1,1 1 1,-1 0 0,0 1 0,0 0-1,0 1 1,-1 1 0,0 0 0,0 1-1,-1 0 1,0 1 0,0 1 0,-1 0-1,0 0 1,-1 1 0,10 13 0,-15-17-8,1 0 1,-1 1-1,0-1 1,-1 1-1,0 0 0,0 1 1,0-1-1,-1 1 1,-1 0-1,1-1 1,-2 1-1,1 0 0,-1 0 1,0 14-1,-1-21 4,-1 1-1,1 0 0,-1-1 0,1 1 0,-1-1 1,0 1-1,0-1 0,0 1 0,0-1 1,0 0-1,-1 1 0,1-1 0,-1 0 0,0 0 1,1 0-1,-1 0 0,0 0 0,0-1 0,0 1 1,0 0-1,0-1 0,-1 0 0,1 1 1,0-1-1,-1 0 0,1 0 0,-1 0 0,-4 0 1,4 0 10,-1 0 0,0 0 1,1-1-1,-1 1 0,0-1 1,0 0-1,0 0 0,1 0 1,-1-1-1,0 1 1,1-1-1,-1 0 0,0 0 1,1-1-1,-1 1 0,1-1 1,-1 1-1,1-1 0,0 0 1,-6-4-1,4 0 15,1 0-1,-1-1 1,1 1-1,0-1 1,1 0-1,0 0 1,0 0-1,0 0 1,1-1-1,0 1 0,0-1 1,1 1-1,0-1 1,0-9-1,0-10-3,1 1 0,6-53 0,-1 52-32,1 0 0,1 1 1,1-1-1,1 2 0,2-1 1,0 1-1,2 1 0,1 0 1,1 0-1,0 2 0,2 0 1,23-24-1,-35 42 24,1 1 0,0-1 0,0 1 0,0 0 0,0 0 0,0 0 0,1 1 0,-1 0 0,1 0 0,-1 1 0,1 0 0,0 0 0,0 1 0,-1-1 0,1 2 0,0-1 0,11 2 0,2 2 0,-1 0 0,0 1 0,0 1 0,30 13 0,-34-12 4,0 0 0,1-1-1,-1-1 1,1 0 0,0-1 0,1-1 0,-1 0 0,25 0 0,-40-3-13,0 0 1,0 0 0,0 0 0,0-1-1,1 1 1,-1 0 0,0-1-1,0 1 1,0-1 0,0 1-1,0-1 1,0 1 0,0-1-1,0 0 1,0 1 0,-1-1 0,1 0-1,0 0 1,0 0 0,-1 0-1,1 0 1,0 1 0,-1-1-1,1 0 1,-1-1 0,1 1-1,-1 0 1,0 0 0,1 0-1,-1 0 1,1-2 0,1-43 216,-3 33-144,2 6-70,-1 0 0,-1 0 1,1-1-1,-1 1 0,-1 0 0,1 0 0,-1 0 0,0 0 1,-1 1-1,0-1 0,0 1 0,0-1 0,-1 1 0,0 0 1,0 0-1,0 0 0,-1 1 0,0 0 0,0 0 0,0 0 0,-1 0 1,1 1-1,-1 0 0,0 0 0,0 0 0,-1 1 0,1 0 1,-1 0-1,0 1 0,0 0 0,0 0 0,0 0 0,0 1 1,-13-1-1,16 2-3,-1 0 1,0 0 0,0 0-1,0 0 1,0 1-1,0-1 1,0 1-1,1 1 1,-1-1 0,0 1-1,1-1 1,-1 1-1,1 1 1,-1-1 0,1 1-1,0-1 1,-7 8-1,5-4-3,1 0 0,0 0 0,0 1 0,1 0 0,0 0-1,0 0 1,1 0 0,0 1 0,0-1 0,-2 9 0,-2 18 4,2 0 0,1 0 0,1 0 0,3 38 0,0-64 3,0 11-12,0 0-1,2 0 1,0 0-1,1 0 0,1 0 1,9 26-1,-10-38-26,0 0 0,0 0-1,1 0 1,-1-1 0,2 0-1,-1 1 1,1-2-1,0 1 1,0 0 0,0-1-1,1 0 1,0 0 0,0-1-1,0 0 1,1 0 0,0 0-1,-1-1 1,1 1 0,8 1-1,-4-2-42,0 0-1,0 0 1,1-1-1,-1-1 1,1 0-1,-1 0 1,1-1-1,-1-1 1,1 0-1,-1 0 1,0-1-1,17-5 0,-13 1 51,-1 0 0,0 0 0,0-1 0,0-1 0,-1 0 0,0-1-1,-1-1 1,17-15 0,-11 6 41,0-1-1,-1-1 1,-1 0 0,-1-1-1,-1-1 1,-1 0 0,-1-1-1,-1-1 1,-1 1-1,9-39 1,-12 34 32,-1 0 0,-2-1-1,-1 0 1,-1 0 0,-1 0 0,-5-42 0,3 69-25,1-1 0,-1 1 0,0 0 0,0 0 0,0 0 0,0 0 0,0 0 0,-1 0 1,1 0-1,-1 1 0,0-1 0,0 0 0,0 1 0,0 0 0,0-1 0,0 1 0,-1 0 1,1 0-1,-1 0 0,0 0 0,1 1 0,-1-1 0,0 1 0,0 0 0,0-1 0,-5 0 1,7 3-29,0-1 1,1 1 0,-1 0-1,0 0 1,1-1 0,-1 1-1,1 0 1,0 0-1,-1 0 1,1 0 0,0 0-1,-1-1 1,1 1 0,0 0-1,0 0 1,0 0 0,0 0-1,0 0 1,0 0 0,0 0-1,0 0 1,0 0 0,0 1-1,3 29-144,-3-30 139,6 31-6,2 0 1,1-1-1,2 0 0,1-1 1,20 37-1,-8-16-12,0 1 33,0 1-48,20 57 1,-40-96 34,1 1 0,-2 0 0,0 0 0,-1 0 0,0 0 0,-1 0 0,-1 0 1,0 0-1,-3 18 0,5-55 707,-2 17-676,0-1 1,0 1 0,1-1-1,0 1 1,0-1-1,4-8 1,12-24-104,3 2 0,27-39 0,-22 37-167,32-67 1,-43 74 208,-2-1 0,-1 0 0,-1 0 0,-2-1 0,-1 0 0,-2 0 0,2-45 0,-7 75 41,0-1 1,0 1-1,0 0 0,-1-1 1,1 1-1,-1-1 1,0 1-1,0 0 1,0-1-1,0 1 1,-1 0-1,1 0 1,-1 0-1,0 0 1,0 0-1,0 0 1,0 1-1,0-1 1,0 1-1,-1-1 0,0 1 1,1 0-1,-1 0 1,0 0-1,0 0 1,0 1-1,0-1 1,0 1-1,0-1 1,-1 1-1,1 0 1,0 1-1,-1-1 1,1 0-1,0 1 1,-6 0-1,8 0-7,0 0 0,0 0 0,0 0 0,0 0 0,0 0 0,0 0 0,0 0 0,0 0 0,0 0 0,1 1 0,-1-1 0,0 1 0,0-1 0,0 0 0,0 1 0,0-1 0,0 1 0,1 0 0,-1-1 0,0 1-1,0 0 1,1-1 0,-1 1 0,0 0 0,1 0 0,-1 0 0,1 0 0,-1-1 0,1 1 0,0 0 0,-1 0 0,1 0 0,0 0 0,-1 0 0,1 2 0,-1 41-212,2-33 157,0 7 36,2 0-1,0 0 0,1 0 0,1-1 1,1 1-1,0-1 0,17 32 0,79 114 45,-29-50 0,-60-92 3,-2 1 1,0 0-1,11 34 1,-20-51 0,-1-1 1,1 1-1,-1 0 1,0 0-1,0 1 1,-1-1-1,0 0 0,1 0 1,-2 0-1,1 0 1,0 0-1,-1 1 0,0-1 1,-1 0-1,1 0 1,-1-1-1,0 1 1,0 0-1,0 0 0,0-1 1,-1 1-1,0-1 1,-4 5-1,-1-2-20,-1-1 0,0 1-1,0-2 1,0 1 0,-1-1 0,0 0-1,0-1 1,0 0 0,-1-1 0,1 0-1,-21 2 1,-5 0-313,0-2 1,-46-1-1,77-2 240,0 0 0,0 0 0,1-1 0,-1 1 0,0-1 0,0 0 0,0 0 0,0-1 0,1 1 0,-1-1 0,-7-4 0,10 4 58,0 0 1,0 0-1,0-1 1,0 1-1,1-1 0,-1 1 1,1-1-1,-1 1 1,1-1-1,0 0 0,0 0 1,0 1-1,0-1 1,1 0-1,-1 0 0,1 0 1,0 0-1,0 0 1,0 0-1,0-4 1,1-2-22,1-1 1,-1 1 0,2-1 0,-1 1-1,1 0 1,1 0 0,0 0 0,0 0-1,0 1 1,1 0 0,1 0 0,-1 0-1,1 0 1,1 1 0,10-10-1,13-11-20,1 1 0,43-27 0,-48 36 221,0 2 0,2 0-1,0 2 1,0 2 0,1 0 0,1 2 0,0 1 0,0 1 0,1 2 0,-1 1 0,2 1 0,54 1 0,-78 3-108,-1 0 1,0 0-1,0 0 1,1 1-1,-1 0 1,0 1-1,0 0 1,0 0-1,0 0 1,-1 1-1,1 0 1,0 0-1,-1 1 1,0-1-1,0 1 1,0 1-1,0-1 1,-1 1-1,0 0 1,0 0-1,0 1 1,-1 0-1,1-1 1,-1 2-1,-1-1 1,1 0-1,-1 1 1,0-1-1,-1 1 1,1 0-1,-1 0 1,-1 0-1,1 0 1,0 11-1,0-4-22,-1 1 0,0-1 0,-1 1 0,-1-1 0,0 0 0,-5 24 0,4-32-271,0 0 0,0 0 0,-1 0 0,1 0 0,-1-1-1,-1 1 1,1-1 0,-1 1 0,0-1 0,0 0 0,0 0-1,-1-1 1,0 0 0,0 1 0,0-2 0,-10 7 0,-34 12-4903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0.5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0 223 10213,'0'0'8273,"3"25"-7553,9 84-24,-12-100-650,2 1 0,-1 0 0,1 0 0,1-1 0,0 1 0,0-1 0,1 0 0,0 0-1,0 0 1,1 0 0,0-1 0,1 0 0,0 0 0,8 8 0,-14-15-44,1 0 0,0 0 0,0 0 0,0-1 0,0 1 0,0 0 0,0 0 0,0-1 0,0 1 0,0-1 0,0 1 0,1-1 0,-1 1 0,0-1 0,0 0 0,0 0 0,1 1 0,-1-1 0,0 0 0,0 0 0,1 0 0,-1 0 0,0-1 0,0 1 0,1 0 0,-1 0 0,0-1 0,0 1 0,0-1 0,0 1 0,0-1 0,1 1 0,-1-1 0,0 0 0,0 1 0,0-1 0,0 0 0,-1 0 0,1 0 0,0 0 0,1-2 0,3-3 16,0-1-1,-1 0 0,0 0 0,6-14 1,-2-3 9,-1 1 0,-1-1 1,-1-1-1,-1 1 1,1-29-1,-4 49-26,-1 4-1,0 0-1,0 0 1,0 0 0,0 0 0,-1 0 0,1 0-1,0 0 1,0-1 0,0 1 0,0 0-1,0 0 1,0 0 0,0 0 0,0 0-1,0 0 1,0 0 0,0-1 0,0 1-1,0 0 1,0 0 0,0 0 0,0 0 0,0 0-1,1 0 1,-1 0 0,0 0 0,0-1-1,0 1 1,0 0 0,0 0 0,0 0-1,0 0 1,0 0 0,0 0 0,0 0-1,0 0 1,1 0 0,-1 0 0,0 0 0,0-1-1,0 1 1,0 0 0,0 0 0,0 0-1,0 0 1,0 0 0,1 0 0,-1 0-1,0 0 1,0 0 0,0 0 0,0 0-1,0 0 1,0 0 0,0 0 0,1 0 0,-1 0-1,0 0 1,0 0 0,0 1 0,0-1-1,0 0 1,0 0 0,0 0 0,1 0-1,6 11-4,5 16-38,-8-14 35,1-1 0,1 0 0,0 0 0,1-1 0,0 1 0,1-1 0,0-1 0,1 1 0,0-2 0,11 10 0,-13-14 3,0 1-1,1-2 1,0 1-1,-1-1 1,2 0-1,-1-1 1,0 0-1,1 0 1,-1-1-1,1 0 1,0 0-1,0-1 1,0 0-1,0-1 0,0 0 1,9-1-1,-15 1 8,1-1 0,-1 1 0,0-1 0,0 0 0,1 0 0,-1 0 0,0 0 0,0-1 0,0 1 0,0-1 0,-1 0 0,1 0 0,0 0 0,-1 0 0,1 0 0,3-6 0,-2 3-1,0-1 0,0 0 0,-1 0 0,0 0 0,0-1 1,-1 1-1,4-12 0,-1-8 14,-1 0 0,-2 0-1,0-34 1,-2 55-7,2-45 80,0 23-148,-1 0-1,-2 0 1,0 0 0,-10-49-1,4 60-873,3 21-2471,5 29-2284,13 13 550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0.9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298 220 5587,'0'0'4551,"-5"-22"-1213,-22-71-374,24 87-2772,1 0 0,-1 0 1,0 0-1,0 0 0,-1 0 1,1 1-1,-1-1 1,0 1-1,-1 0 0,0 0 1,1 1-1,-1-1 1,-1 1-1,1 0 0,-1 1 1,1-1-1,-1 1 0,0 0 1,0 0-1,-1 1 1,1 0-1,-8-2 0,10 3-152,-1 1-1,0 0 1,1-1-1,-1 2 1,0-1-1,1 0 1,-1 1-1,0 0 1,1 0-1,-1 0 1,1 1-1,0-1 1,-1 1-1,1 0 1,0 0-1,0 1 1,0-1-1,0 1 1,1 0-1,-1 0 1,1 0 0,-1 1-1,1-1 1,0 1-1,1-1 1,-1 1-1,1 0 1,-4 7-1,-1 5-34,2 0 0,0 0 0,0 0 0,2 0 0,0 1 0,-1 21 0,3-28-33,1-1 0,-1 1 0,2 0-1,-1 0 1,2 0 0,-1-1-1,1 1 1,1 0 0,0-1 0,0 0-1,8 17 1,-9-23-16,-1 0 1,1-1-1,0 1 1,-1 0-1,1-1 1,1 0-1,-1 1 1,0-1-1,0 0 1,1 0-1,0 0 1,-1 0-1,1-1 1,0 1-1,0-1 1,-1 1-1,1-1 1,0 0-1,0 0 1,1-1-1,-1 1 1,0-1-1,0 1 1,0-1-1,0 0 1,1 0-1,-1 0 1,0-1-1,0 1 1,0-1-1,4 0 1,-2-2 31,1 0 1,0 0 0,-1 0 0,0-1-1,0 0 1,0 0 0,0 0 0,-1-1 0,1 1-1,-1-1 1,0 0 0,0 0 0,-1-1-1,4-6 1,4-9 237,0 0-1,-2-1 1,0 0 0,-1-1-1,-2 0 1,0 0-1,-1-1 1,2-38-1,-7 61 32,3 17 9,6 58-812,-7-44-381,2 0 0,1 0-1,1 0 1,1-1 0,17 42 0,-8-45-5068,-1-13-3350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1.4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1 330 10533,'0'0'6163,"0"23"-5606,0-16-479,0 28 230,1 1-1,2-1 0,12 58 0,-11-74-195,-4-15-98,0 0 1,1 0-1,0-1 1,0 1-1,0 0 1,0 0-1,0 0 1,1-1-1,0 1 0,0 0 1,0-1-1,0 0 1,0 1-1,5 3 1,-7-7-12,1 0 0,0 0 1,0 0-1,-1-1 0,1 1 1,0 0-1,0 0 0,-1-1 1,1 1-1,0-1 0,-1 1 1,1-1-1,0 1 0,-1-1 1,1 1-1,-1-1 0,1 1 1,-1-1-1,1 1 0,-1-1 1,1 0-1,-1 0 0,1-1 1,16-30-46,0-1 1,21-66 0,-15 38 23,-23 61 31,0 0-1,0 0 1,0 0-1,0-1 1,0 1-1,0 0 1,0 0-1,0 0 1,0 0-1,0-1 0,0 1 1,0 0-1,0 0 1,0 0-1,1 0 1,-1 0-1,0-1 1,0 1-1,0 0 1,0 0-1,0 0 1,1 0-1,-1 0 1,0 0-1,0 0 1,0-1-1,0 1 0,1 0 1,-1 0-1,0 0 1,0 0-1,0 0 1,1 0-1,-1 0 1,0 0-1,0 0 1,0 0-1,0 0 1,1 0-1,-1 0 1,0 0-1,0 0 1,0 1-1,1-1 0,-1 0 1,0 0-1,0 0 1,0 0-1,0 0 1,0 0-1,1 0 1,-1 1-1,10 14 226,14 40-329,-8-19 254,-9-22-143,2-1-1,-1 0 0,1-1 0,1 0 0,0 0 1,1-1-1,22 18 0,-25-23-3,1 0-1,0-1 1,-1 0-1,1 0 0,1-1 1,-1 0-1,1-1 1,0 0-1,-1 0 1,1-1-1,1 0 1,18 0-1,-25-2-8,0 0 0,-1-1 0,1 1 0,0-1 0,0 0 0,0 0 0,-1-1 0,1 1 0,0-1 0,-1 0 0,0 0 0,1 0 0,-1 0-1,0 0 1,5-5 0,-2 0-55,1 0-1,-1-1 0,-1 0 0,1 1 1,-1-2-1,4-10 0,2-5-224,-2-1 0,-1 0-1,10-48 1,-10 2-456,-2-1-1,-5-110 1,-2 84 1938,-1 90 641,0 21-1451,-2 25-460,4-35 61,0 30 30,0 0 1,3-1-1,0 1 0,9 35 1,4-13-111,-1-6-373,-3 1 0,-1 0 0,-2 1 0,2 65 0,-11-64-3947,0-16-834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1 873 7299,'0'0'4205,"5"-21"90,16-65-1547,-19 78-2621,0 1 0,1 0 0,0 0 0,0 1 0,1-1 0,-1 1 0,1 0 0,1-1 0,-1 2 0,1-1 0,0 1 0,1-1 0,-1 1-1,10-6 1,1 1 189,0 1-1,1 1 1,34-12-1,-19 7-210,56-21-259,-25 10-193,72-37 0,-129 58 284,-5 2 44,1 1 0,-1-1-1,0 1 1,0-1 0,1 1-1,-1-1 1,0 0-1,0 0 1,0 0 0,0 0-1,0 1 1,0-1 0,0-1-1,0 1 1,0 0 0,0 0-1,-1 0 1,1 0-1,0-1 1,-1 1 0,2-3-1,-8 3-198,-4 1 267,0 2 1,-1-1 0,1 1 0,0 1 0,0 0 0,1 0 0,-1 1 0,1 0-1,-1 0 1,1 1 0,0 1 0,1-1 0,0 1 0,0 1 0,0 0-1,-12 13 1,12-11-13,0 0 0,1 0 0,0 1 0,1 0 0,0 1 1,1-1-1,0 1 0,0 0 0,1 0 0,1 0 0,0 1 0,0-1 0,1 1 0,-1 19 0,3-26-97,1 0 0,-1 0 0,1 0 0,-1-1 0,1 1-1,1 0 1,-1-1 0,1 1 0,0 0 0,0-1 0,0 0 0,0 0 0,1 1 0,0-2 0,-1 1 0,7 6 0,-3-5-185,0 0 0,1 0 0,0 0 0,0-1 1,0 0-1,1 0 0,-1 0 0,1-1 0,8 2 1,12 1-726,0 0 0,0-2 0,1-1 0,45-1 0,-50-2 495,0-1 0,0-1 0,0-1 0,0-1 0,-1-1 0,30-11 0,-38 11 522,-1-2 0,0 0-1,0-1 1,-1 0 0,0-1-1,0 0 1,-1-1 0,0-1-1,-1 0 1,16-20-1,-17 18 375,0-1-1,-1 0 0,-1 0 0,0-1 0,7-19 0,-12 25 33,0 0 0,0 0-1,-1-1 1,-1 1-1,1-1 1,-1 0 0,-1 1-1,0-1 1,0 0-1,-3-13 1,3 21-366,-1 0 0,0 1 1,0-1-1,0 0 0,0 0 1,0 0-1,0 1 0,0-1 0,0 1 1,-1-1-1,1 1 0,0-1 1,-1 1-1,0 0 0,1-1 0,-1 1 1,0 0-1,1 0 0,-1 0 1,0 1-1,0-1 0,0 0 0,0 1 1,0-1-1,0 1 0,0 0 1,0-1-1,0 1 0,0 0 0,0 0 1,0 1-1,0-1 0,0 0 1,0 1-1,0-1 0,-2 1 0,-2 0-57,0 1-1,0-1 0,0 1 0,0 0 1,0 0-1,1 1 0,-1 0 0,1 0 0,-1 0 1,-7 7-1,3 1-39,1 1 0,1 0 0,0 0 0,1 1 0,0 0 1,0 0-1,2 1 0,0 0 0,0 0 0,1 0 0,1 0 0,0 1 0,1-1 0,1 1 1,0-1-1,2 18 0,-1-28-14,0-1 0,1 1 0,-1 0 0,1-1 1,0 1-1,0-1 0,0 1 0,1-1 0,-1 1 1,1-1-1,0 0 0,-1 0 0,2 0 0,-1 0 0,0 0 1,0 0-1,1-1 0,0 1 0,-1-1 0,1 1 0,0-1 1,0 0-1,1 0 0,-1-1 0,0 1 0,0-1 0,1 1 1,-1-1-1,6 1 0,-1 0-17,0-1 0,0 0 0,1 0 1,-1 0-1,1-1 0,-1-1 0,0 1 0,1-1 0,-1-1 0,0 0 1,0 0-1,12-5 0,-7 1 18,0-1 0,0-1 0,-1 0 0,0-1 1,-1 0-1,0-1 0,-1 0 0,0-1 0,0 0 0,-1 0 0,-1-1 0,1 0 1,7-17-1,-2 2 48,-2 0 0,-1-1 1,-1 0-1,-1-1 0,8-47 1,-8 0 233,-4 0 0,-4-77 1,-2 80 269,1 66-480,-1-35 462,1 41-464,0 0 0,0 1 0,1-1 0,-2 0 0,1 0 0,0 0 0,0 0 0,0 0 0,0 0 0,0 0 0,-1 0 0,1 1 0,0-1-1,-1 0 1,1 0 0,-1 0 0,1 1 0,-1-1 0,1 0 0,-1 0 0,1 1 0,-1-1 0,0 0 0,1 1 0,-1-1 0,0 1 0,0-1 0,1 1 0,-1-1-1,0 1 1,-1-1 0,1 2-28,1-1-1,-1 0 1,0 0 0,1 0-1,-1 1 1,0-1-1,1 0 1,-1 1-1,1-1 1,-1 1 0,1-1-1,-1 0 1,1 1-1,-1-1 1,1 1-1,-1-1 1,1 1-1,0 0 1,-1-1 0,1 1-1,0-1 1,-1 2-1,-9 25 15,0 0-1,2 1 0,1 0 1,2 0-1,0 0 1,0 31-1,5-54-32,-10 381-431,11-256 54,6 138-4900,-2-149-3653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2.8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214 0 7796,'0'0'10794,"-1"2"-10221,-2 2-527,0 1-1,0-1 1,0 1-1,1-1 1,-1 1-1,1 0 0,1 0 1,-1 0-1,1 1 1,-2 4-1,-4 18 154,-12 25-96,3 2 0,2 0 0,2 0-1,2 2 1,-2 91 0,12-147-113,1 0 0,0 0 1,-1 0-1,1 0 0,0 0 0,0 0 1,0-1-1,0 1 0,0 0 0,0-1 1,0 1-1,0 0 0,0-1 0,0 1 1,0-1-1,0 0 0,0 1 1,0-1-1,0 0 0,1 0 0,-1 1 1,0-1-1,0 0 0,0 0 0,1 0 1,-1-1-1,0 1 0,2 0 1,43-4 55,-43 4-50,132-25 20,-92 16-44,0 1 1,60-3-1,-90 11 24,9-2-10,0 2-1,0 1 0,0 1 1,30 6-1,-48-7 3,0 0 1,0 0-1,0 1 0,0-1 1,-1 1-1,1 0 0,0 0 1,-1 1-1,1-1 0,-1 1 1,0-1-1,5 7 0,-6-7-2,0 1 0,-1 0 0,0-1 0,0 1 0,1 0-1,-2 0 1,1-1 0,0 1 0,-1 0 0,1 0 0,-1 0 0,0 0-1,0 0 1,0 0 0,0 0 0,0 0 0,-1 0 0,1 0 0,-1 0-1,-1 3 1,-1 1 13,1-2 0,-1 1-1,0 0 1,-1-1-1,1 1 1,-1-1 0,0 0-1,-1 0 1,1 0-1,-1-1 1,0 0 0,0 0-1,0 0 1,-10 5-1,-8 4 164,-1-1-1,-30 10 1,54-21-156,-46 14 384,0-1 0,-1-2-1,0-3 1,-1-1 0,1-3 0,-2-1 0,-92-7 0,138 4-383,0-1 0,-1-1 1,1 1-1,0 0 0,0-1 0,-1 0 1,1 0-1,0 0 0,0 0 1,0 0-1,0 0 0,0-1 1,0 0-1,0 1 0,1-1 0,-1 0 1,1 0-1,-1-1 0,1 1 1,0 0-1,0-1 0,0 0 1,-3-3-1,4 3-124,1-1 1,-1 1-1,1 0 1,0 0-1,0-1 1,0 1-1,0 0 1,1 0-1,-1-1 1,1 1-1,0 0 1,0 0-1,0 0 1,0 0-1,1 0 1,-1 0-1,1 0 1,0 0-1,-1 1 1,1-1-1,0 1 1,1-1-1,-1 1 1,5-4-1,58-48-4816,21-6-2307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3.2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0 174 9668,'0'0'2132,"21"6"42,-8-3-1816,4 1 92,1 1 1,-1 1-1,0 1 0,0 0 0,-1 1 0,0 0 0,16 13 1,-15-9-171,-1 1 0,-1 1 1,-1 0-1,0 1 1,24 33-1,-33-41-251,-1 0 0,0 0 0,0 0 0,-1 1 0,0-1 0,0 1 0,-1 0 0,1 0 0,-2 0 0,1 0 0,-1 0-1,-1 0 1,1 1 0,-1-1 0,-1 0 0,1 0 0,-4 14 0,3-20-6,-1 0 0,1 0-1,0 0 1,-1 0 0,1 0 0,-1 0-1,0 0 1,1-1 0,-1 1 0,0-1-1,0 1 1,0-1 0,0 0 0,0 0-1,0 0 1,-1 0 0,1 0 0,0 0-1,0-1 1,-1 1 0,1-1 0,-1 1-1,1-1 1,0 0 0,-1 0-1,1 0 1,-1 0 0,1-1 0,0 1-1,-1 0 1,1-1 0,0 0 0,0 0-1,-1 0 1,1 0 0,0 0 0,0 0-1,0 0 1,0 0 0,0-1 0,-2-2-1,-1-2 62,1-1 0,0 1 0,0-1 0,1-1 0,0 1 0,0 0 0,1-1 0,0 1-1,0-1 1,0 0 0,1 1 0,0-10 0,0-15 38,3-51-1,-1 68-173,1 1 1,0-1-1,1 1 0,1 0 0,0 0 1,1 0-1,1 1 0,0-1 0,1 1 1,0 1-1,1-1 0,0 1 0,1 1 0,0 0 1,1 0-1,0 0 0,1 1 0,13-9 1,-12 11-319,0 0 0,1 0 0,0 2 0,1-1 1,-1 2-1,1 0 0,0 0 0,1 1 0,-1 1 1,1 0-1,19 0 0,-17 2-495,1 1-1,-1 1 1,1 0-1,-1 2 1,0 0-1,0 0 1,0 2-1,0 0 1,-1 1-1,1 1 1,-2 0 0,1 1-1,-1 1 1,26 19-1,13 13-1972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3.5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419 144 2753,'0'0'13751,"-15"-20"-11852,-54-61-514,63 76-1293,0 0 0,-1 1 0,1 0 0,-1 0 0,0 0 0,0 1 0,0 0 1,-1 1-1,1 0 0,-1 0 0,1 0 0,-1 1 0,0 0 0,1 1 0,-1-1 0,0 1 1,0 1-1,1 0 0,-1 0 0,-11 3 0,10-1-59,1-1-1,0 1 1,0 1 0,1-1-1,-1 1 1,1 1 0,-1-1-1,1 1 1,1 1 0,-1-1-1,1 1 1,0 0 0,0 1 0,1-1-1,0 1 1,0 0 0,0 1-1,1-1 1,0 1 0,-3 8-1,0-1-60,1 1-1,1 0 0,1 0 1,0 0-1,1 0 1,0 1-1,2-1 0,0 1 1,1 23-1,1-37 2,-1 1 0,0-1-1,1 1 1,0-1 0,0 1-1,0-1 1,0 0 0,0 1 0,1-1-1,-1 0 1,1 0 0,0 0-1,0 0 1,0 0 0,0-1 0,1 1-1,-1 0 1,1-1 0,-1 0 0,1 0-1,0 0 1,0 0 0,0 0-1,0 0 1,1-1 0,-1 0 0,0 1-1,0-1 1,1 0 0,-1-1-1,1 1 1,-1 0 0,1-1 0,4 0-1,-1 0 5,1 0-1,0-1 1,-1 0-1,1 0 1,-1-1-1,1 0 1,-1-1-1,0 1 1,0-1-1,0 0 1,0-1-1,-1 0 1,1 0-1,10-9 1,0-6 187,-1 0 1,0-1-1,-2 0 0,0-1 1,-1-1-1,-2 0 1,12-30-1,-17 71 303,0 62-1163,22 223-8514,-24-281 1961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3.9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66 6883,'0'0'9095,"3"27"-8644,22 195-230,-25-217-125,6 33-163,1-29 136,6-21 375,36-79 669,-29 51-690,2 1 1,2 0-1,50-62 0,-69 96-221,0-1-1,1 1 1,-1 0-1,1 1 1,0-1-1,7-3 1,-11 7-163,-1 0 1,1 1 0,-1-1 0,1 0 0,0 1-1,0-1 1,-1 1 0,1 0 0,0-1 0,0 1-1,-1 0 1,1 0 0,0 0 0,0 0 0,0 0-1,-1 1 1,1-1 0,0 0 0,0 1 0,-1-1-1,1 1 1,0 0 0,-1 0 0,1 0 0,-1 0-1,1 0 1,-1 0 0,1 0 0,-1 0 0,2 2-1,2 3-4,-1 1 0,1-1-1,-2 1 1,1-1 0,-1 1 0,0 0-1,-1 0 1,1 1 0,-1-1-1,-1 0 1,2 14 0,0 12-16,-2 47 0,-2-47-73,0-3-465,-1 1 1,-12 58-1,-12 9-4198,2-23-3617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4.6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170 364 7555,'0'0'8818,"-23"9"-7588,-1 0-1013,0 1 0,-24 15 0,44-22-173,0 0 0,1 0 0,-1 0 1,1 1-1,0-1 0,0 1 0,0 0 1,0 0-1,1 0 0,-1 0 1,1 0-1,0 0 0,0 1 0,1-1 1,-1 1-1,1-1 0,-1 6 0,0 4 26,1 1 0,1-1 0,2 27 0,-1-27-42,0-3-11,1-1 0,0 1 0,1-1 0,0 0-1,0 0 1,1 0 0,1 0 0,0-1 0,0 0 0,1 0-1,0 0 1,0 0 0,1-1 0,0 0 0,16 13 0,-18-16-16,0-1 0,0-1 0,0 1 0,0-1 0,1 0 0,-1 0 0,1 0 0,0-1 0,0 0 0,0 0 0,0-1 0,0 1 0,0-1 0,0-1 0,1 1 0,-1-1 0,0 0 0,1 0 0,-1-1 0,0 0 0,0 0 0,0 0 0,0-1 0,0 0 0,0 0 0,0-1 0,0 0 0,9-5 0,-2-2 26,-1 0 0,0-1-1,-1-1 1,0 1 0,0-2 0,-2 1 0,1-1 0,10-20-1,-4 3-17,-2-1-1,0 0 0,9-33 1,-12 13 14,-1 1 0,-3-1 1,-2-1-1,-3-101 0,-2 125-32,0 13 38,-1-35 86,1 48-73,0 0 1,0 0 0,0 0-1,-1 0 1,1 0 0,-1 0-1,1 0 1,-1 0 0,0 1-1,0-1 1,0 0 0,0 0-1,0 1 1,0-1 0,0 1 0,-1-1-1,1 1 1,0-1 0,-3-1-1,3 3-25,0 0-1,0 0 0,0 0 1,0 0-1,0 0 0,0 0 1,0 0-1,0 0 0,0 1 1,0-1-1,0 0 1,0 1-1,0-1 0,0 0 1,1 1-1,-1-1 0,0 1 1,0 0-1,0-1 0,1 1 1,-1-1-1,0 1 0,1 0 1,-1 0-1,1-1 1,-1 1-1,1 0 0,-1 0 1,1 0-1,-1 0 0,1 0 1,0-1-1,-1 1 0,1 0 1,0 0-1,0 0 0,0 0 1,0 1-1,-12 46 86,12-44-92,-7 40 7,1 0 1,3 1-1,2 0 1,2-1-1,10 72 1,-6-86-61,1 0 1,2-1-1,0 1 1,2-2-1,2 1 1,0-1-1,2-1 1,1-1-1,21 29 1,-35-53 42,0-1 0,1 1 0,-1 0 0,1-1 0,-1 1 0,1-1 0,0 1 0,0-1 0,0 0 0,-1 0 0,1 0 0,0 0 0,1 0 0,-1 0 0,0-1 0,0 1 0,0 0 0,0-1 0,0 0 0,1 0 0,-1 1 0,0-1 0,0-1 0,1 1 0,-1 0 0,0 0 0,0-1 0,0 1 0,0-1 0,1 0 0,-1 0 0,0 0 0,3-2 0,7-4 41,0-1 0,-1 0 1,0-1-1,14-15 1,1 0 330,-14 14-275,20-12 1286,-31 22-1182,0 16-164,1 0 0,7 30 1,1 1-97,-8-34-220,-1-1 50,0 0 0,2 0 0,0 0 1,5 14-1,-7-23-100,0 0 0,0-1 1,1 0-1,-1 1 0,1-1 1,0 0-1,0 0 0,-1 0 1,1 0-1,3 3 0,-3-4-145,0 0-1,-1 0 1,1-1-1,0 1 1,0 0 0,0 0-1,0-1 1,-1 1-1,1-1 1,0 0-1,0 0 1,0 0-1,0 0 1,0 0-1,0 0 1,2 0-1,26-8-8246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5.0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0 307 5907,'0'0'13795,"1"-6"-13571,-1 5-223,1-1 0,0 0 0,-1 0 0,1 0 0,0 1 0,0-1 0,0 0 0,0 1 0,0-1-1,1 1 1,-1-1 0,0 1 0,1-1 0,-1 1 0,1 0 0,-1 0 0,1 0 0,0 0 0,-1 0-1,1 0 1,3-1 0,55-19-3,-10 4 35,-43 14-16,0 0-1,0-1 1,0 1 0,-1-1 0,1 0-1,-1-1 1,0 0 0,0 0-1,-1 0 1,1-1 0,-1 1-1,0-1 1,-1 0 0,0-1-1,0 1 1,0-1 0,0 0-1,-1 0 1,-1 0 0,1 0-1,-1-1 1,0 1 0,-1-1-1,1 1 1,-1-1 0,-1 0-1,0-9 1,0 14-5,-1 0 1,0 1-1,0-1 0,0 0 0,0 1 1,0-1-1,0 1 0,0-1 1,-1 1-1,1-1 0,-1 1 0,0 0 1,0 0-1,0 0 0,0 0 1,0 0-1,0 0 0,-1 0 0,1 1 1,0-1-1,-1 1 0,1 0 1,-1 0-1,0 0 0,1 0 0,-1 0 1,0 0-1,0 1 0,1 0 1,-1-1-1,0 1 0,0 0 0,0 0 1,0 0-1,1 1 0,-1-1 0,0 1 1,0-1-1,1 1 0,-1 0 1,0 0-1,1 0 0,-1 1 0,1-1 1,-1 1-1,1-1 0,-3 3 1,-1 2-24,1 0 1,0 0 0,1 1-1,-1-1 1,1 1 0,1 0-1,-1 0 1,1 1 0,0-1 0,1 1-1,-1-1 1,2 1 0,-2 11-1,-1 8-276,2 0 0,1 43 0,1-68 250,0 1 1,1 0-1,-1 0 1,1 0-1,0 0 0,0-1 1,0 1-1,0 0 1,0-1-1,0 1 1,1-1-1,0 0 1,-1 1-1,1-1 0,0 0 1,0 0-1,0 0 1,0 0-1,0 0 1,1 0-1,-1-1 1,0 1-1,1-1 0,-1 0 1,1 1-1,0-1 1,-1 0-1,1-1 1,0 1-1,0 0 0,0-1 1,-1 0-1,7 1 1,1-1-24,0 1 1,1-2-1,-1 1 0,0-1 1,0-1-1,0 0 1,0 0-1,15-6 0,-7-1-15,-1 0 1,0-1-1,26-20 0,-25 17 168,0 0-1,33-16 1,-43 26-53,0 1 0,0 0 0,0 1 0,0-1 0,0 2-1,1-1 1,-1 1 0,0 0 0,0 1 0,1 0 0,-1 0 0,0 1 0,0 0 0,0 0 0,0 1 0,-1 0-1,1 0 1,-1 1 0,1 0 0,12 10 0,-10-7-44,0 0 1,0 0-1,-1 2 0,0-1 1,0 1-1,-1 0 1,0 1-1,-1 0 0,0 0 1,-1 0-1,0 1 0,0 0 1,5 16-1,-10-23-9,0 0 1,1 1-1,-2-1 0,1 1 1,0-1-1,-1 1 0,0-1 1,0 1-1,0-1 0,-1 1 1,1-1-1,-1 1 0,0-1 1,0 0-1,-1 1 0,1-1 1,-1 0-1,0 0 0,0 0 1,0 0-1,-4 4 0,-2 0 11,0 0 0,-1-1 0,0 0 0,0 0-1,0-1 1,-1 0 0,-14 5 0,-14 8-156,-1-2 0,-62 19 0,24-20-3426,51-14-3024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2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19193,'0'0'1825,"115"123"-6227,-57-56-4130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5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378 0 6915,'0'0'9741,"-22"10"-8776,10-6-881,6-2-1,-1 1-1,0-1 0,1 1 1,-1 0-1,1 0 1,0 1-1,0 0 1,0 0-1,1 0 1,0 1-1,-1 0 1,1 0-1,1 0 0,-1 0 1,1 1-1,0 0 1,0 0-1,1 0 1,0 0-1,0 1 1,0-1-1,1 1 0,0 0 1,-2 12-1,-4 69 923,6 125-1,3-143-708,11 171 330,-4-155-621,-4 1-1,-4 0 0,-12 101 0,9-169-146,0 0-1,-2-1 1,0 1-1,-1-1 1,0 0-1,-2 0 1,0-1-1,-1 0 1,-1 0-1,0-1 1,-23 27-1,31-41 22,0 0-1,0 1 0,0-1 1,0 0-1,0-1 0,0 1 1,-1 0-1,1-1 1,-1 1-1,1-1 0,-1 0 1,1 0-1,-1 0 0,0 0 1,0 0-1,1-1 0,-1 1 1,0-1-1,0 1 1,0-1-1,0 0 0,1 0 1,-1-1-1,0 1 0,0-1 1,0 1-1,-4-3 0,4 1-105,0 0-1,0 0 0,0-1 0,0 0 1,1 1-1,-1-1 0,1 0 0,0 0 1,0 0-1,0-1 0,0 1 0,0-1 1,1 1-1,-1-1 0,1 1 0,0-1 1,0 0-1,1 1 0,-2-9 0,-2-36-547,2-1-1,2 1 1,12-91-1,41-143 4016,-48 260-2879,-1-1 212,3-12 259,1 1 0,2 1 0,17-41-1,-24 66-723,0 1 1,1 0-1,0 0 0,0 0 0,0 0 0,1 1 0,0 0 0,1 0 0,-1 0 1,1 1-1,0 0 0,0 0 0,1 0 0,-1 1 0,1 0 0,0 0 0,0 0 1,1 1-1,-1 0 0,10-2 0,-2 3-100,0 0 1,0 1-1,0 1 1,0 0-1,0 1 1,0 0-1,-1 2 1,1-1-1,0 2 1,-1 0-1,0 1 0,0 0 1,0 1-1,-1 1 1,1 0-1,-2 0 1,1 2-1,-1-1 1,0 2-1,-1 0 0,15 16 1,-16-15-214,-1 0 0,0 1 0,-1 1 0,0-1 0,-1 1 0,0 1 0,-1-1 0,-1 1 0,0 0 0,-1 1 0,0-1 0,-1 1 0,1 26 0,-3 24-2212,-1-65 2445,0 1 1,0-1-1,0 1 1,0 0-1,-1-1 0,1 1 1,0-1-1,0 1 1,0-1-1,0 1 0,-1-1 1,1 0-1,0 1 1,-1-1-1,1 1 0,0-1 1,-1 1-1,1-1 1,0 0-1,-1 1 0,1-1 1,-1 0-1,1 0 1,-1 1-1,1-1 0,-1 0 1,1 0-1,-1 1 1,1-1-1,-1 0 0,1 0 1,-1 0-1,1 0 1,-1 0-1,1 0 0,-1 0 1,1 0-1,-1 0 1,1 0-1,-1 0 0,1 0 1,-1 0-1,1-1 1,-1 1-1,1 0 0,-1 0 1,1 0-1,-1-1 1,1 1-1,-1 0 0,1-1 1,0 1-1,-1 0 1,1-1-1,-1 1 0,1-1 1,0 1-1,-1 0 1,1-1-1,0 1 0,-1-2 1,-2-7 181,0 0 0,0-1 1,1 1-1,0-1 0,0 0 0,1 0 1,1 1-1,0-1 0,1-17 0,0 0-58,0 5-151,1 0 1,1 0-1,1 0 0,0 0 0,2 0 1,1 1-1,0 0 0,2 0 0,0 1 1,2 0-1,0 1 0,1 0 0,0 1 1,28-30-1,-39 47-1,1-1-1,-1 1 1,1-1 0,0 1-1,-1-1 1,1 1-1,0 0 1,0 0 0,0 0-1,0 0 1,0 0 0,0 1-1,0-1 1,4 0 0,-5 1-7,0 0 1,0 0-1,0 0 0,0 0 1,0 1-1,0-1 1,0 0-1,0 1 0,0-1 1,0 1-1,-1-1 0,1 1 1,0-1-1,0 1 1,-1 0-1,1-1 0,0 1 1,-1 0-1,1 0 1,-1-1-1,1 1 0,-1 0 1,1 1-1,3 7-38,-1-1 0,-1 1-1,1 0 1,-2 0 0,2 15-1,0-7 84,4 43-25,-1-11 4,15 57 0,-18-93-35,1-1 0,0 0 0,1 1 0,0-2 0,1 1 0,0-1 0,1 0 0,0 0 0,14 16 0,-19-25 24,1 1 1,-1 0-1,1-1 1,0 0-1,-1 0 1,1 1 0,0-2-1,0 1 1,1 0-1,-1 0 1,0-1-1,0 0 1,1 0-1,-1 0 1,1 0-1,-1 0 1,1-1-1,-1 1 1,1-1-1,-1 0 1,1 0-1,0-1 1,5 0-1,-6 0 67,0-1 1,1 0-1,-1 1 0,-1-1 0,1 0 0,0 0 1,0 0-1,-1-1 0,1 1 0,-1-1 0,0 0 0,0 1 1,0-1-1,0 0 0,0 0 0,-1 0 0,1 0 1,-1 0-1,0-1 0,0 1 0,0 0 0,0-1 1,0-3-1,1-12-21,0 1 0,-2-1 0,0 1 0,-1-1 0,0 1 0,-2-1 0,0 1-1,-1 0 1,-1 0 0,-1 1 0,-1-1 0,0 1 0,-1 1 0,0-1 0,-2 1 0,0 1 0,-1 0 0,-13-15 0,8 17-629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6.3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46 294 9124,'0'0'7774,"-3"21"-5842,-1 5-1462,3-13-268,-2 1 0,1-1 1,-2 1-1,0-1 0,0 0 1,-11 21-1,10-72-295,5 16 23,1-1 0,1 0 0,1 1 0,1-1 0,0 1 0,2 0 0,12-28 0,-18 49 58,0 0 1,1 0 0,-1 1 0,1-1 0,-1 0 0,1 0 0,0 0 0,-1 1 0,1-1 0,0 0 0,-1 1 0,1-1 0,0 0 0,0 1 0,0-1 0,-1 1 0,1-1 0,0 1-1,0 0 1,0-1 0,0 1 0,0 0 0,0 0 0,0 0 0,0-1 0,0 1 0,0 0 0,0 0 0,0 0 0,0 1 0,0-1 0,0 0 0,0 0 0,-1 0 0,1 1 0,0-1 0,0 0-1,0 1 1,1 0 0,41 28-274,-22-14 249,-13-11 42,0 0-1,0-1 0,1 0 1,-1 0-1,1-1 0,-1 0 1,1 0-1,0-1 0,0 0 0,0-1 1,-1 0-1,1-1 0,12-1 1,-9-1-8,0 0 0,1-1 1,-1 0-1,-1-1 0,1-1 1,-1 1-1,0-2 1,14-10-1,4-6 217,-2-2-1,-1 0 1,0-2-1,-2-1 1,27-41 0,-40 56 558,-5 14 125,-3 26-63,-3-18-1058,3 101-296,-5 0-1,-5 0 1,-25 134-1,-18-49-8351,26-113-1029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7.6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145 1 9492,'0'0'9333,"-7"185"-7124,-5-72-1601,0 10 416,-3-5-912,1-6-96,2-6 16,2-11-32,1-9-496,-3-19-1681,-8-24-3826,-1-26-7987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8.1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4 410 13830,'0'0'2372,"0"-23"-5,-2 8-1964,1 5-184,0-1 0,1 0 1,0 1-1,3-18 1,-2 23-150,0 1 1,1-1 0,-1 1 0,1-1-1,0 1 1,0 0 0,0-1 0,0 1-1,1 0 1,0 1 0,0-1-1,0 0 1,0 1 0,0 0 0,1-1-1,5-3 1,9-3-16,0 0 0,0 1 1,1 1-1,0 0 0,0 2 0,1 0 1,40-5-1,-25 6 32,1 2 1,0 2 0,62 5-1,-78-1-75,1 1 0,-1 0 0,0 2 0,0 0 0,0 1-1,-1 1 1,0 1 0,-1 1 0,0 0 0,-1 2 0,0 0-1,0 0 1,-1 2 0,15 15 0,-20-16-64,0 0 0,0 0 0,-1 1 0,-1 0-1,0 0 1,-1 1 0,-1 0 0,0 1 0,-1 0 0,-1 0 0,0 0 0,-1 1 0,-1-1-1,0 1 1,-2 0 0,0 0 0,-1 27 0,-1-37-68,0-1 1,-1 1-1,1-1 1,-1 1-1,0-1 0,-1 1 1,0-1-1,0 0 0,0 0 1,-1-1-1,1 1 0,-1-1 1,-1 1-1,1-1 0,-7 5 1,8-7 109,-1 0-1,0 0 1,1-1 0,-1 0-1,0 1 1,-1-1 0,1 0 0,0-1-1,-1 1 1,1-1 0,-1 0-1,1 0 1,-1 0 0,1-1 0,-1 0-1,1 0 1,-1 0 0,0 0 0,1 0-1,-1-1 1,1 0 0,-1 0-1,-5-3 1,6 2 34,0 0 1,0 0-1,0-1 0,1 0 1,-1 0-1,1 0 0,0 0 0,0 0 1,0-1-1,0 1 0,0-1 1,1 0-1,0 0 0,-1 0 0,1 0 1,1 0-1,-1 0 0,1-1 1,0 1-1,-2-8 0,0-8 137,0 0-1,1 0 1,0-26 0,3 30-151,0 1 1,1-1-1,0 1 1,1 0-1,1-1 1,1 2-1,0-1 1,0 0-1,2 1 1,0 0-1,0 1 1,1 0-1,1 0 1,0 0-1,1 1 1,0 1-1,19-17 1,-15 16 6,1 1 0,0 0 0,1 1 0,0 0-1,1 2 1,0 0 0,0 1 0,1 0 0,-1 2 0,1 0 0,1 1 0,-1 0 0,0 2 0,29-1-1,-1 4 187,-12 0-180,1-1 1,53-8-1,-79 7-38,0-1 0,-1 0-1,0 0 1,1-1-1,-1 0 1,0 0 0,-1-1-1,1 0 1,0-1 0,-1 0-1,0 0 1,0 0-1,-1-1 1,1 0 0,6-9-1,-11 13 0,0 0 0,-1 0 0,1 0 0,-1 0-1,0 0 1,1 0 0,-1-1 0,0 1 0,-1-1 0,1 1-1,0 0 1,-1-1 0,1 1 0,-1-1 0,0 1 0,0-1-1,0-3 1,0 4 4,-1 1 0,1-1-1,-1 0 1,0 1 0,0-1-1,0 0 1,0 1-1,0 0 1,0-1 0,0 1-1,0 0 1,-1-1 0,1 1-1,0 0 1,-1 0 0,1 0-1,-1 0 1,-2-1 0,-5-1 45,1 0 0,-1 0 1,1 1-1,-1 0 0,0 0 1,0 1-1,-16 0 0,22 2-15,0-1-1,0 1 0,0-1 0,0 1 1,0 0-1,0 0 0,0 0 0,1 1 1,-1-1-1,1 0 0,-1 1 0,1 0 1,-1 0-1,1 0 0,0 0 0,0 0 1,0 0-1,0 0 0,0 1 0,0-1 1,1 1-1,-1-1 0,1 1 0,0 0 1,-1 0-1,0 4 0,-3 9 52,0 0 1,1 1-1,-2 23 1,5-37-56,-5 41 189,2 1 0,2-1 0,4 49 0,0-75-185,0 0 0,0 0-1,2 0 1,0-1-1,1 0 1,1 0 0,0 0-1,2 0 1,0-1-1,15 23 1,-20-35-89,0-1 1,0 0-1,0 0 1,0 0 0,0 0-1,1 0 1,0-1-1,-1 1 1,1-1-1,0 0 1,0 0-1,0-1 1,0 1-1,0-1 1,1 0-1,-1 0 1,0 0 0,1 0-1,-1-1 1,9 0-1,-4-1-443,-1 0-1,1 0 1,-1-1-1,0 0 1,0-1-1,0 0 1,0 0-1,0 0 1,14-10-1,45-39-6069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8.5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70 182 9108,'0'0'9154,"10"3"-8789,-3 0-291,1 0-1,0-1 1,0-1-1,0 1 1,0-1-1,0-1 1,0 1-1,0-1 1,0-1-1,0 1 1,0-1-1,0-1 1,0 0-1,0 0 1,0 0-1,-1-1 0,1 0 1,-1-1-1,0 1 1,0-1-1,10-8 1,-12 8-10,-1-1 0,1 0 0,-1 0 0,0-1 0,-1 1 0,1-1 0,-1 1 0,0-1 0,-1 0 0,1-1 0,-1 1 0,2-12 0,-3 16-33,-1-1 1,1 1-1,-1-1 1,0 1 0,0 0-1,0-1 1,0 1-1,0-1 1,-1 1 0,1-1-1,-1 1 1,0 0-1,1-1 1,-1 1 0,0 0-1,0 0 1,-1 0-1,1 0 1,0 0 0,-1 0-1,1 0 1,-1 0-1,1 0 1,-1 1 0,0-1-1,0 0 1,0 1-1,0 0 1,0-1 0,0 1-1,0 0 1,-1 0-1,1 0 1,0 1 0,-1-1-1,-3 0 1,-1-1-2,0 1 1,0 0-1,-1 0 1,1 1-1,-1 0 1,1 0-1,0 1 1,-1 0-1,1 0 0,0 1 1,0-1-1,0 2 1,0-1-1,0 1 1,-10 6-1,8-3-9,0 0 0,1 0 0,0 1 0,0 1 0,1-1 0,0 1-1,0 0 1,1 1 0,0 0 0,-6 11 0,4-5-39,1 0 1,1 0-1,0 1 1,1 0-1,1 0 0,0 0 1,1 0-1,1 1 1,1-1-1,0 1 1,1 0-1,1-1 1,0 1-1,5 19 0,-4-29-90,0 0-1,1 0 1,0 0-1,0-1 0,1 1 1,0-1-1,0 0 1,0 0-1,1-1 1,0 1-1,0-1 0,0 0 1,0 0-1,11 6 1,-6-4-649,0-1 0,1-1 1,0 0-1,0 0 0,0-1 1,0-1-1,0 0 1,19 3-1,68-2-10846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5:28.9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5619,'0'0'15303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1.4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41 172 6275,'0'0'8844,"-32"0"-5892,23-1 2492,10-1-5417,0 1 0,-1-1 0,1 1 0,0-1 0,0 1 0,-1 0 1,1-1-1,0 1 0,1 0 0,-1 0 0,0-1 0,0 1 0,0 0 0,1 0 0,-1 0 0,0 0 1,4-1-1,31-17 12,-29 16-6,43-18-92,1 3 0,1 2 0,0 2 0,62-7 0,21-7-5078,-115 22 442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1.8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217 1 11365,'0'0'8703,"-16"19"-8164,-50 68-174,63-83-341,1 1 0,-1-1 0,1 1 1,0 0-1,1-1 0,-1 1 0,1 0 0,0 0 0,0 0 0,0 0 0,1 1 0,-1-1 0,1 0 0,1 0 0,-1 0 0,1 0 0,1 6 0,1-3-14,0-1 0,0 1 0,1 0 0,0-1 0,0 1 0,1-1 0,8 10 0,19 18 28,51 46 1,-56-58-89,-1 2 0,-1 1-1,-1 0 1,22 34 0,-43-54 36,1-1 0,-1 1 0,-1 0 0,1 0 0,-1 1 0,0-1 0,0 0 0,1 12 0,-3-16 20,0 1 0,0-1 0,0 1 0,0-1 0,0 1 0,-1 0 0,1-1 0,-1 1 0,0-1 0,1 1 0,-1-1 0,0 0 0,-1 1 0,1-1 0,0 0 0,-1 0 0,1 0 0,-1 0 0,0 0 0,1 0 0,-1 0 0,0 0 0,0-1 0,-5 4 0,-28 12 50,0-2-1,-1-1 1,-1-1 0,0-3 0,-1-1-1,0-1 1,-52 3 0,85-10-178,0-1 1,1 1 0,-1-1-1,0 0 1,1 0 0,-1-1-1,0 1 1,1-1 0,-9-2-1,12 1-73,-1 1 0,1 0-1,0-1 1,0 1 0,0 0-1,0-1 1,0 0 0,1 1-1,-1-1 1,0 1-1,1-1 1,-1 0 0,1 1-1,-1-1 1,1 0 0,0 0-1,0 1 1,0-1 0,0 0-1,0 0 1,0 1 0,0-1-1,1 0 1,-1 0 0,1 1-1,-1-1 1,2-2 0,18-60-9188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2.3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645 147 10101,'0'0'1654,"-23"-7"854,1-1-1876,4 2-220,0 0-1,0 1 1,0 1 0,0 1-1,-1 1 1,-28 0-1,35 1-253,-1 2-1,0-1 0,1 2 1,-1 0-1,1 0 1,-1 1-1,1 1 0,0 0 1,1 1-1,-1 0 1,1 0-1,-1 1 0,2 1 1,-1 0-1,1 1 1,0 0-1,0 0 0,1 1 1,1 0-1,-12 14 1,2 4-26,1 0 0,2 1 0,0 0 0,2 1 0,-10 33 0,-37 159 743,48-164-732,2 2 1,3-1-1,2 1 0,2 0 0,9 92 1,-2-118-147,2 0 0,1 0 0,1 0 1,2-1-1,1 0 0,2-1 1,1 0-1,1-1 0,1 0 1,2-2-1,25 32 0,-21-35-82,1-1 0,0-1 1,2-1-1,0-1 0,2-2 0,0 0 0,1-2 0,1-1 1,0-1-1,1-2 0,0 0 0,2-3 0,-1 0 0,33 5 1,-33-10-2,0-1 0,1-1 1,-1-2-1,0-1 1,0-1-1,1-2 1,-1-1-1,0-2 1,-1-1-1,0-1 0,0-1 1,0-2-1,-1-1 1,51-29-1,-36 12 102,-1-2-1,-1-1 1,-2-2-1,-1-2 0,-1-1 1,-3-3-1,-1 0 1,52-83-1,-67 91 27,-1-2 0,-1 0 0,-2-1-1,-1-1 1,-2 0 0,-1-1 0,-3 0 0,0-1 0,-3 0 0,-1 0 0,-1 0-1,-7-76 1,-1 73 142,-3 0 0,-1 1 0,-2 0 0,-2 0 0,-1 1 0,-2 1 0,-2 1 0,-1 0 0,-2 1 0,-27-34 0,33 49-85,-2 1 1,0 0 0,-2 1 0,0 0-1,-1 2 1,0 0 0,-2 2 0,0 0-1,0 1 1,-2 2 0,1 0 0,-2 1-1,1 2 1,-1 0 0,-1 2 0,-48-8-1,42 12-74,0 1 0,0 2 0,0 1-1,0 2 1,0 1 0,1 1 0,-43 13 0,54-11-390,-1 0 1,1 2-1,1 0 1,-1 1-1,2 1 1,-1 0-1,2 2 1,-1 0-1,2 1 1,0 1 0,-24 28-1,-3 21-4186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4.9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259 259 6275,'3'0'14154,"16"-9"-14136,-6-2 14,-1-1 1,-1 0-1,0-1 1,0 0-1,15-27 1,-22 34-7,0 0-1,-1-1 1,0 1 0,0-1 0,0 0 0,-1 0 0,0 0 0,-1 0 0,0 0 0,0 0-1,0 0 1,-1 0 0,0-1 0,0 1 0,-1 0 0,-1-9 0,1 14-15,0 1 0,0-1 0,0 1 0,0 0 1,-1-1-1,1 1 0,0 0 0,0 0 0,-1 0 0,1 0 1,-1 0-1,1 0 0,-1 0 0,1 1 0,-1-1 0,1 0 1,-1 1-1,0-1 0,1 1 0,-1 0 0,0 0 1,-3-1-1,-46-1 2,41 3-11,-4-2 3,0 2 1,0 0-1,-1 1 1,1 0-1,0 1 1,1 1-1,-18 6 1,22-6 3,1 0 1,-1 1 0,1 0 0,0 1-1,0 0 1,1 0 0,-1 1-1,1-1 1,1 2 0,-1-1-1,-8 15 1,11-16-14,0 1 0,1-1 0,0 1 0,1 0 0,-1 0 0,1 0 0,1 0-1,-1 0 1,1 1 0,0-1 0,1 0 0,0 1 0,0-1 0,0 0 0,1 1 0,0-1 0,1 0 0,0 0 0,0 0 0,0 0 0,1 0 0,0 0 0,0-1 0,1 1 0,8 11 0,8 9-19,1-1 1,1 0 0,1-2 0,32 26 0,48 35-195,-66-57-291,-2 1 0,-1 2 0,48 56 0,-80-85 488,1 1 1,-1 0 0,0 0 0,0 0 0,-1 0-1,1 0 1,-1 0 0,1 0 0,-1 1-1,0-1 1,0 0 0,-1 1 0,1-1-1,-1 1 1,1-1 0,-1 1 0,0-1-1,-1 5 1,0-5 37,0 0 0,0 0 0,-1 0 0,1 0 0,-1 0 0,0 0 0,0 0 0,0 0 0,0-1 0,0 1 0,-1-1 0,1 0 0,-1 1 0,1-1 0,-5 2 0,-10 5 209,0 0 1,0-2 0,-1 0-1,0-1 1,-22 5 0,34-10-164,-54 12 523,0-3-1,-2-2 0,-113-1 0,188-7-1973,-1-1 0,1 0 0,18-4-1,33-12-5212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3.1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122 69 14215,'0'0'7464,"-19"30"-6911,-9 13-344,-23 47 0,47-80-150,0 1-1,0 0 0,1 0 1,1 0-1,-1 0 1,2 0-1,0 1 0,0-1 1,1 0-1,0 1 0,1-1 1,1 0-1,2 14 0,-3-22-42,2 9-11,0 0 0,1-1 0,1 0-1,0 1 1,0-1 0,1-1 0,0 1 0,1-1 0,0-1 0,1 1 0,0-1 0,1 0 0,-1-1 0,2 0 0,-1 0 0,16 8 0,-19-11-42,0-1 1,1 0-1,-1-1 1,1 1-1,0-2 0,0 1 1,0-1-1,1 0 1,-1 0-1,0 0 1,1-1-1,-1-1 1,1 1-1,-1-1 1,1 0-1,-1-1 1,1 0-1,-1 0 0,1-1 1,-1 0-1,0 0 1,0 0-1,0-1 1,0 0-1,0-1 1,0 1-1,8-8 1,-6 3 31,0-1 0,-1 0 1,0-1-1,0 0 0,-1 0 1,-1-1-1,0 0 0,0 0 0,-1 0 1,0-1-1,-1 0 0,0 0 1,-1 0-1,-1 0 0,3-25 1,-4 21 20,0-1 1,-1 0 0,-1 1-1,0-1 1,-1 1 0,-1-1 0,-1 1-1,0 0 1,-1 0 0,-1 0-1,-11-22 1,7 21 13,0 0 0,-1 1 1,-1 1-1,-1 0 0,-22-21 0,30 31 30,-1 0-1,0 1 0,0-1 0,0 1 1,-1 0-1,0 0 0,1 1 1,-1 0-1,0 0 0,-1 1 1,1 0-1,0 0 0,-1 1 0,1 0 1,-1 0-1,1 1 0,-12 0 1,18 0-66,-1 1 0,1-1 1,-1 1-1,1-1 0,0 1 1,-1 0-1,1 0 1,0 0-1,0-1 0,-1 1 1,1 0-1,0 1 0,0-1 1,0 0-1,0 0 0,0 0 1,1 1-1,-1-1 1,0 0-1,1 1 0,-1-1 1,1 0-1,-1 1 0,1-1 1,-1 1-1,1-1 0,0 1 1,0-1-1,0 1 1,0-1-1,0 3 0,0-2-4,0 0-1,0 1 1,0-1 0,0 0-1,1 0 1,-1 0 0,1 0-1,0 0 1,-1 0-1,1 0 1,0 0 0,0 0-1,0 0 1,0 0 0,0-1-1,1 1 1,-1 0-1,1-1 1,-1 1 0,1-1-1,-1 1 1,1-1-1,3 2 1,7 2 1,1-1 0,0-1 0,-1 0 0,1-1 0,0 0 0,20 0 0,89-7 219,-31 1 1391,-88 4-1566,0 1 1,0-1 0,1 1 0,-1 0 0,0 0-1,0 0 1,0 0 0,0 1 0,0-1 0,-1 1-1,1 0 1,0 0 0,-1 0 0,1 0 0,-1 0-1,0 0 1,1 1 0,-1-1 0,0 1 0,0-1-1,-1 1 1,1 0 0,-1 0 0,1 0 0,-1 0-1,2 5 1,3 12-65,0 0 1,-1 1-1,2 24 0,1-4 122,-7-34-95,1 1 6,-1 0 1,2 0-1,-1 0 1,1 0-1,8 14 1,-10-20-4,0 0 0,0-1 1,1 1-1,-1-1 0,1 1 1,-1-1-1,1 0 1,-1 0-1,1 0 0,0 1 1,-1-1-1,1-1 0,0 1 1,0 0-1,0 0 0,0-1 1,0 1-1,0-1 0,0 1 1,0-1-1,0 0 1,0 0-1,0 0 0,0 0 1,0 0-1,0-1 0,0 1 1,-1 0-1,1-1 0,3-1 1,10-4 10,-1-1 1,0 0 0,0-2 0,-1 1 0,0-1 0,-1-1-1,15-14 1,15-12 10,33-23-15,77-56 576,-152 114-546,1 1-1,-1-1 1,1 0-1,0 1 0,0-1 1,-1 1-1,1-1 0,0 1 1,0-1-1,0 1 1,0-1-1,-1 1 0,1 0 1,0-1-1,0 1 1,0 0-1,0 0 0,0 0 1,0 0-1,0 0 1,0 0-1,0 0 0,0 0 1,0 0-1,0 0 0,0 1 1,1-1-1,2 25 306,-4-19-433,9 194 63,1 86-3471,-10-198-1712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5.4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10 275 13382,'0'0'8396,"0"11"-8249,5 28 8,1-1 0,2 0-1,14 39 1,14 70 29,-28-90-402,-3-1 1,-4 109 0,-15 19-3152,3-232 3758,0 10-129,-14-97 1054,6-1 0,-2-241 1,21 349-1235,2 1 0,0-1 0,2 0-1,13-46 1,-14 62-71,1 0 0,1 0-1,0 1 1,0 0 0,2 0-1,-1 0 1,1 0 0,1 1-1,-1 0 1,2 1 0,-1 0-1,20-15 1,-27 23-9,0-1 1,1 1 0,0 0-1,-1-1 1,1 1-1,0 0 1,0 0-1,-1 1 1,1-1-1,0 0 1,0 0 0,0 1-1,0 0 1,0-1-1,0 1 1,0 0-1,0 0 1,0 0 0,0 0-1,0 0 1,4 1-1,-5 0-2,1 0 1,-1 0-1,0 0 0,1 0 0,-1 1 0,0-1 0,0 0 1,0 1-1,0-1 0,0 1 0,0-1 0,-1 1 1,1-1-1,0 1 0,-1 0 0,1-1 0,-1 1 0,1 0 1,-1 2-1,1 10-7,0 0-1,-1 0 1,0 0 0,-2 0-1,-2 14 1,-3 2 2,-3 0 1,0-1 0,-1 0-1,-2 0 1,-23 37-1,-26 58-2233,56-108 931,0 0 1,1 0-1,1 0 0,1 1 0,0 0 1,-1 17-1,4-10-7284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5.9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0 11877,'0'0'9602,"-2"4"-9146,-1-1-415,1 1 0,0 0 0,1 0-1,-1 0 1,1 0 0,0 0 0,0 0-1,0 1 1,0-1 0,1 0-1,-1 0 1,1 1 0,1-1 0,-1 5-1,14 70 398,-8-49-230,25 122-79,101 292 1,-126-426-332,1-1 0,1 0 0,1-1 0,11 18 0,-18-31 169,1 0 0,-1-1 0,1 1 0,-1 0 0,1-1 0,0 1-1,0-1 1,0 0 0,0 0 0,0 0 0,1 0 0,4 1 0,-6-2 28,0-1 0,0 1-1,0-1 1,0 0 0,1 0-1,-1 0 1,0-1 0,0 1 0,0 0-1,0-1 1,1 1 0,-1-1 0,0 0-1,0 0 1,0 0 0,0 0 0,0 0-1,-1 0 1,1 0 0,0 0-1,0-1 1,-1 1 0,2-3 0,5-5-13,0 0 0,-1-1 0,0 0 0,-1 0 0,0-1 0,-1 0 0,0 0 0,-1 0 0,5-20 0,0-3-98,-2-1 1,4-38 0,-7 37 22,-1 0 0,-1 0 0,-3 0 0,0 1 0,-10-51 1,10 82 159,1 1 0,-1-1 0,0 0 1,-1 1-1,1-1 0,-1 1 1,1-1-1,-1 1 0,0 0 1,0 0-1,-1 0 0,-2-3 1,5 6-63,0 0 1,0 0-1,0 0 1,0 0-1,0 0 1,-1 0-1,1 0 1,0 0-1,0 0 1,0 0 0,0 0-1,0 0 1,-1 0-1,1 0 1,0 0-1,0 0 1,0 0-1,0 0 1,0 0-1,-1 0 1,1 0-1,0 0 1,0 0 0,0 0-1,0 0 1,0 1-1,0-1 1,0 0-1,0 0 1,-1 0-1,1 0 1,0 0-1,0 0 1,0 1 0,0-1-1,0 0 1,0 0-1,0 0 1,0 0-1,0 0 1,0 0-1,0 1 1,0-1-1,0 0 1,0 0-1,0 0 1,0 0 0,0 0-1,0 1 1,0-1-1,0 0 1,0 0-1,0 0 1,0 0-1,0 0 1,0 0-1,0 1 1,1-1 0,-1 0-1,0 0 1,0 0-1,0 0 1,0 0-1,0 0 1,0 0-1,1 1 1,-1 1 23,3 60 203,3 1-1,15 65 1,-9-65-617,-2 0 1,0 71-1,-10-106-1208,0-11-3161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6.3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13110,'0'0'5843,"5"23"-10405,14 8-1601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6.6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0 14375,'0'0'5594,"-3"22"-4884,-6 69-216,5 0 0,3 0 0,4 0 0,25 148 0,-28-239-494,14 73-595,-3 0 0,3 115 0,-15-254 567,-1 25 100,2-1 0,2 0 0,7-44 0,-7 75-27,0 0-1,1 0 0,1 0 1,-1 1-1,2-1 0,-1 1 1,1 0-1,1 0 0,0 1 1,0-1-1,1 1 1,0 1-1,1-1 0,0 1 1,0 0-1,13-8 0,-17 13-34,0 0 0,1 1 0,0-1 0,-1 1 0,1 0 0,0 0 0,0 1 0,0-1-1,0 1 1,0 0 0,0 1 0,0-1 0,0 1 0,0 0 0,1 0 0,-1 1 0,0-1 0,0 1 0,0 0 0,0 1-1,0-1 1,0 1 0,-1 0 0,1 0 0,0 1 0,-1-1 0,0 1 0,1 0 0,-1 0 0,0 0 0,5 7 0,5 4 65,-1 0 0,-1 1 0,-1 1 0,0-1 0,-1 2 0,-1 0 0,9 21 0,-7-11-156,-1 1 1,-1 0-1,-1 0 0,-2 1 0,-1 0 1,-2 0-1,1 37 0,-4-63-17,0-1-1,0 1 1,0 0 0,0 0-1,0-1 1,-1 1-1,0 0 1,1-1-1,-1 1 1,0-1-1,-2 4 1,2-5-79,0 0 1,0 0-1,0 0 1,0 0 0,0 0-1,-1 0 1,1 0-1,0-1 1,0 1-1,-1 0 1,1-1-1,-1 1 1,1-1-1,0 0 1,-1 1-1,1-1 1,-1 0-1,1 0 1,-1 0-1,-1 0 1,-21 1-5950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6.9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13494,'0'0'3154,"36"3"-9733,-27 16 304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7.3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14 261 9060,'0'0'14513,"-2"17"-14110,-1-4-285,-5 65 213,8-70-307,0 0 0,0 0 0,1 0 1,0 0-1,0-1 0,1 1 1,0 0-1,1-1 0,5 13 0,4-3-210,1-1-1,0 0 0,1-1 0,0 0 1,1-1-1,1-1 0,1-1 0,-1 0 1,2-1-1,22 11 0,-37-20 32,0 0-1,0-1 0,0 1 1,1-1-1,-1 0 1,0 0-1,1 0 1,-1-1-1,1 1 1,-1-1-1,0 0 1,1 0-1,-1 0 1,1 0-1,-1 0 1,1-1-1,-1 0 1,1 1-1,-1-1 1,0-1-1,0 1 1,1 0-1,3-3 1,3-3 233,-1 0 0,-1-1-1,1 0 1,-1-1 0,11-14 0,1-1 463,51-49 1254,89-71 1,41-41-1620,-197 181-209,43-52-749,-45 53 719,0 1 0,0-1 1,0 0-1,-1 1 0,1-1 0,-1 0 1,0 0-1,0 0 0,0 0 0,0 0 1,0 0-1,-1 0 0,1-1 0,-1 1 1,0 0-1,0 0 0,0 0 0,-1-1 1,0-3-1,0 6 53,0 0 0,-1 0 0,1 0 0,0 0 1,0 0-1,-1 1 0,1-1 0,-1 0 0,1 1 0,-1-1 1,1 1-1,-1 0 0,1-1 0,-1 1 0,1 0 0,-1 0 0,1 0 1,-1 0-1,1 0 0,-1 0 0,1 0 0,-1 1 0,1-1 0,-3 1 1,0 0 9,-2 0 21,1 1 0,-1-1-1,1 1 1,0 1-1,0-1 1,0 1 0,0 0-1,0 0 1,1 0-1,-1 0 1,1 1 0,0 0-1,0 0 1,0 0 0,0 0-1,1 1 1,0 0-1,0-1 1,0 1 0,0 0-1,1 0 1,0 1-1,0-1 1,-2 9 0,-2 7 35,1 1 1,1-1-1,0 2 1,0 41-1,6-31-27,0-1 1,3 1-1,0-1 1,2 0-1,1-1 0,2 0 1,1 0-1,23 43 0,-31-65-9,11 21-4,-1 1-1,-2 1 1,9 38 0,-18-63 5,0 0-1,-1 0 1,0 0 0,0 0 0,-1 0 0,0 0 0,0 0 0,-1 1 0,0-1-1,0 0 1,0 0 0,-1 0 0,0-1 0,-1 1 0,1 0 0,-1-1-1,0 1 1,-1-1 0,0 0 0,0 0 0,-8 8 0,0-4 92,0 0 1,-1-1-1,0-1 1,0 0-1,-1-1 0,0-1 1,0 0-1,-30 8 1,10-6-19,-1-1 1,-64 4-1,95-10-166,-1-1 0,1 0 0,-1 1 0,1-1 0,-1-1 0,1 1 0,0-1 0,-1 0 0,1 0 0,0 0 0,-1 0-1,1-1 1,0 1 0,0-1 0,0 0 0,0-1 0,-4-3 0,5 3-264,1-1-1,-1 0 1,1 0 0,0 0-1,1 0 1,-1 0 0,1 0-1,0 0 1,0-1 0,0 1-1,0 0 1,1-1 0,-1 1-1,1-1 1,1 1-1,-1-1 1,2-6 0,8-73-9750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7.7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89 153 8004,'0'0'7547,"3"24"-5687,11 78-929,-12-98-896,-1 1 0,0 0 0,1-1 1,0 0-1,0 1 0,0-1 0,1 0 1,0 0-1,-1 0 0,1 0 0,1-1 1,-1 1-1,0-1 0,1 0 0,0 0 0,0 0 1,-1-1-1,2 1 0,-1-1 0,0 0 1,0 0-1,1 0 0,-1 0 0,1-1 1,0 0-1,-1 0 0,1 0 0,6 0 1,-4-1 37,0 0 0,0 0 1,1 0-1,-1-1 1,0 0-1,0 0 1,0-1-1,0 0 1,0 0-1,0-1 0,0 0 1,-1 0-1,1-1 1,-1 1-1,0-1 1,6-5-1,-5 1-9,0 0 0,-1 0 1,0-1-1,0 1 0,-1-1 0,0-1 0,-1 1 1,0-1-1,0 1 0,-1-1 0,-1 0 0,1 0 1,-2-1-1,1 1 0,-1 0 0,-1-16 0,0 21-7,0-1-1,-1 0 0,1 1 1,-1-1-1,0 0 1,-1 1-1,1 0 0,-1-1 1,-1 1-1,1 0 1,0 0-1,-1 0 0,0 0 1,-1 0-1,1 1 1,-1-1-1,1 1 0,-1 0 1,-1 0-1,1 0 1,0 1-1,-1 0 0,0 0 1,0 0-1,0 0 1,0 1-1,-7-3 1,-4-1-31,0 1 0,0 1 1,-1 1-1,1 0 1,-1 1-1,0 1 0,0 0 1,-21 3-1,32-2-157,0 0-1,1 1 1,-1-1-1,0 1 1,1 0-1,-1 1 1,0-1-1,1 1 1,0 1-1,-1-1 1,1 0-1,0 1 1,0 0-1,1 1 1,-1-1-1,1 1 1,-1 0 0,1 0-1,0 0 1,1 0-1,-1 1 1,1-1-1,0 1 1,0 0-1,0 0 1,0 0-1,1 1 1,0-1-1,0 0 1,1 1-1,-2 7 1,-1 55-4282,4 7-3556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8.0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77 322 9204,'0'0'11061,"-2"19"-9978,-3 55-325,5-73-735,0 0 0,0 0 0,0 0 0,0 0 0,0 0 0,0 0 0,0 0 1,0 0-1,1 0 0,-1 0 0,0 0 0,0 0 0,1 0 0,-1-1 0,1 1 0,-1 0 0,1 0 0,-1 0 0,1 0 0,0-1 0,-1 1 0,1 0 0,0 0 0,-1-1 0,1 1 1,0-1-1,0 1 0,0-1 0,0 1 0,-1-1 0,1 1 0,0-1 0,0 0 0,0 1 0,0-1 0,0 0 0,0 0 0,0 0 0,0 0 0,0 0 0,0 0 0,0 0 0,0 0 0,0 0 1,0 0-1,0-1 0,0 1 0,0 0 0,1-1 0,4 0 185,-1 0-138,-1 1 0,1-1 0,0 0 0,-1 0 0,1-1-1,-1 1 1,0-1 0,1 0 0,-1 0 0,0 0 0,0-1 0,0 1 0,-1-1 0,1 0 0,-1 0 0,1-1 0,-1 1 0,0-1 0,0 1 0,-1-1 0,1 0 0,-1 0 0,0 0 0,0 0 0,3-7 0,-3 4-21,1 1 1,-1-1 0,-1 0 0,1 1 0,-1-1 0,0 0-1,-1 0 1,0 0 0,0 0 0,0 1 0,-1-1 0,0 0-1,0 0 1,0 0 0,-1 1 0,0-1 0,-6-11 0,0 7-122,-1 0 1,0 1-1,0 0 0,-1 0 1,-1 1-1,1 0 1,-2 1-1,1 0 0,-14-7 1,-37-28-2111,40 18-682,20 4-2569,6 1-3728</inkml:trace>
  <inkml:trace contextRef="#ctx0" brushRef="#br0" timeOffset="1">206 1 8420,'0'0'12358,"151"34"-11286,-115-19-1024,3-2-48,4-8-4146,-3-5-12021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8.6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0 253 10709,'0'0'7542,"12"-5"-6995,36-8 132,0 1 0,1 2 0,63-4 0,-48 6-335,733-62 2261,13 36-2218,29-2-740,-561 18 68,409-15-3302,-682 33 3277,27 2-1282,-32-2 1507,1 0 1,-1 0 0,0 0-1,1 1 1,-1-1 0,1 0-1,-1 0 1,0 0 0,1 0-1,-1 0 1,0 0 0,1 0-1,-1 1 1,0-1 0,0 0-1,1 0 1,-1 1 0,0-1-1,0 0 1,1 0 0,-1 1-1,0-1 1,0 0 0,1 1-1,-1-1 1,0 0 0,0 1-1,0-1 1,0 0-1,0 1 1,0-1 0,1 0-1,-1 1 1,0-1 0,0 0-1,0 1 1,0-1 0,0 0-1,0 1 1,0-1 0,-1 0-1,1 1 1,0-1 0,0 1-1,0-1 1,0 0 0,0 1-1,0-1 1,-1 0 0,1 0-1,0 1 1,0-1 0,-1 0-1,1 1 1,0-1 0,0 0-1,-1 0 1,1 0 0,-1 1-1,-25 18-4341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9.0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1 212 10389,'0'0'1043,"27"0"558,389-2 4148,250-18-3468,1686-136-1433,-2184 140-1963,-451 7-8126,188 1 3161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4.6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25 131 10981,'0'0'6771,"0"-19"-5173,0-47-328,0 20 5525,-17 613-5480,11-438-2057,5-44-4404,1-57-3257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09.9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1 165 10293,'0'0'7939,"173"-106"-9139,-80 78-2610,-4-2-3393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2.9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121 528 2065,'0'0'8729,"0"-24"2648,0 11-9094,0 10-2003,0 5-576,0 1 291,26 649-113,-7-420-2083,-5-449 1750,1-7 738,-15 190-93,-2 1 0,-1-1 0,-1 1 0,-15-54 0,-46-97 257,-12-46 222,70 200-617,1 0 0,1-1 0,1 1-1,2-1 1,3-55 0,-1 83-60,1 0-1,-1 0 1,1 0 0,0 1-1,0-1 1,0 0 0,0 1-1,0-1 1,1 1 0,-1-1-1,1 1 1,0-1 0,-1 1-1,1 0 1,0 0 0,0 0-1,1 0 1,-1 1 0,0-1-1,1 0 1,-1 1 0,1-1-1,-1 1 1,1 0-1,0 0 1,4-1 0,-2 1-7,1-1 0,-1 2 1,1-1-1,-1 0 0,1 1 1,-1 0-1,1 1 0,-1-1 1,1 1-1,-1 0 0,1 0 1,-1 1-1,8 2 0,-5 1 4,-1-1 0,-1 1 0,1 0 0,-1 0 1,1 0-1,-1 1 0,-1 0 0,1 1 0,-1-1 0,0 1 0,-1 0 0,0 0 0,0 0 0,4 11 0,1 3 1,-2 0 0,0 1 1,-2-1-1,5 31 0,-5-16-92,-2 1 0,-2-1 0,0 1-1,-3 0 1,-1 0 0,-2-1 0,-1 0 0,-17 53 0,-18 18-883,-13 43-1576,48-131 1314,2 1 0,1 0-1,-2 22 1,5 3-4698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3.3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298 68 10213,'0'0'5594,"-20"-12"-3294,-68-32-769,84 42-1466,1 0-1,-1 1 1,0-1-1,0 1 1,0 0-1,0 0 0,0 0 1,0 1-1,0 0 1,0-1-1,-1 1 1,1 1-1,0-1 0,0 1 1,0-1-1,0 1 1,0 0-1,0 1 1,0-1-1,1 1 0,-1-1 1,0 1-1,1 0 1,-1 1-1,1-1 1,-1 1-1,1-1 1,0 1-1,0 0 0,-3 5 1,-2 2-38,2 1-1,0 0 1,0 0 0,0 0 0,2 1-1,-1 0 1,-3 18 0,1 4-115,1 0 1,2 0-1,1 0 1,3 53-1,0-86 70,0 1-1,0 0 1,0 0-1,0-1 1,0 1-1,1 0 1,-1-1-1,1 1 1,-1 0-1,1-1 1,-1 1-1,1-1 0,0 1 1,0-1-1,0 1 1,0-1-1,0 0 1,0 1-1,0-1 1,0 0-1,0 0 1,1 0-1,-1 0 0,0 0 1,1 0-1,-1 0 1,1 0-1,-1-1 1,1 1-1,0 0 1,-1-1-1,1 1 1,0-1-1,-1 0 0,1 0 1,0 1-1,-1-1 1,1 0-1,3-1 1,0 1-23,0-1 0,-1 0 0,1 0 0,0-1 0,0 1 0,-1-1-1,1 0 1,-1 0 0,1-1 0,-1 1 0,0-1 0,6-5 0,13-14 665,34-42-1,-49 53-354,1-1 0,-2 1 0,0-1 0,0 0 0,-1-1 0,6-19 0,-11 31 865,-1 15-625,6 196-931,-8-70-5396,0-101-1535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4.2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0 559 8324,'0'0'10447,"28"-6"-9051,-8 2-1164,-7-1-136,1 2 0,0 0-1,0 1 1,0 0 0,1 1 0,-1 1 0,0 0-1,0 1 1,1 1 0,-1 0 0,24 7 0,-6 2 137,1 3 1,31 18-1,-53-26-287,0 0-1,-1 0 1,0 2-1,0-1 0,-1 1 1,0 1-1,0-1 1,-1 1-1,10 15 0,-16-21-59,0-1 0,-1 1 0,0 0 0,1 0-1,-1 0 1,0 0 0,0 0 0,0 0 0,-1 0 0,1 0-1,-1 1 1,0-1 0,0 0 0,0 0 0,0 0-1,0 0 1,-1 1 0,1-1 0,-1 0 0,0 0 0,-2 4-1,1-2-202,-1-1-1,0 0 1,0 1-1,-1-2 0,1 1 1,-1 0-1,0-1 0,0 1 1,0-1-1,0 0 1,0-1-1,-7 4 0,-1 0-354,0-1-1,0 0 1,-1-1-1,0 0 1,0-1-1,0-1 1,0 0-1,0 0 1,-21-2-1,33 0 848,0 0 0,0 0 0,0 0 0,0-1-1,0 1 1,0-1 0,0 1 0,0-1 0,0 1 0,0-1 0,0 1-1,0-1 1,0 0 0,1 1 0,-1-1 0,0 0 0,0 0-1,1 0 1,-1 0 0,1 0 0,-1 0 0,1 1 0,-1-1 0,0-2-1,-4-34 2804,5 28-2472,0 1 0,1 0 0,1 0 0,-1-1 0,1 1-1,6-14 1,-2 12-259,1 0 0,0 0-1,1 1 1,-1 0 0,2 0-1,-1 1 1,19-13 0,80-48-67,-66 44-52,6-4-112,111-75-45,-140 90 34,0-1 0,-1 0-1,0-1 1,-1-1 0,25-36 0,-22 8-62,-19 44 82,1 0-1,-1 0 1,0 0-1,1 0 1,-1 0 0,0 0-1,0 0 1,1 0 0,-1 0-1,0 0 1,0 0-1,0-1 1,0 1 0,-1 0-1,1 0 1,0 0 0,0 0-1,0 0 1,-1 0-1,1 0 1,-1 0 0,1 0-1,-1 1 1,1-1 0,-1 0-1,1 0 1,-1 0-1,0 0 1,1 1 0,-1-1-1,0 0 1,0 1 0,0-1-1,0 0 1,1 1-1,-1-1 1,0 1 0,0-1-1,-2 1 1,0-1 2,0 1-1,0 0 1,0 0-1,-1 0 1,1 0 0,0 1-1,0 0 1,0-1-1,0 1 1,0 0-1,0 0 1,0 1 0,0-1-1,0 0 1,0 1-1,1 0 1,-1 0 0,-4 4-1,3-2-10,-1 2-1,1-1 0,1 0 1,-1 1-1,1 0 0,0-1 0,0 1 1,-4 12-1,0 9-35,0 1 1,2-1-1,-2 41 1,6-60 25,-7 262-1948,8-259 1766,0-9 169,0 0 1,-1 0 0,1 0 0,0 0 0,0 0-1,0 1 1,1-1 0,-1 0 0,0 0 0,1 0-1,-1 0 1,1 0 0,0 0 0,0 0 0,-1-1 0,1 1-1,1 0 1,-1 0 0,0-1 0,0 1 0,1 0-1,-1-1 1,0 1 0,1-1 0,0 0 0,-1 1-1,1-1 1,0 0 0,0 0 0,-1 0 0,1 0-1,0-1 1,0 1 0,0 0 0,0-1 0,0 1-1,0-1 1,0 0 0,0 0 0,1 0 0,-1 0 0,0 0-1,0 0 1,0 0 0,0-1 0,0 1 0,0-1-1,0 1 1,0-1 0,0 0 0,0 0 0,2-1-1,2-1 35,1-1-1,-1 1 1,0-1-1,0 0 1,0-1-1,0 1 1,-1-1-1,0 0 1,0-1-1,0 1 0,6-11 1,6-11 283,19-40-1,-12 22 204,-13 27-299,0 0-1,20-24 1,-28 38-204,0 0 1,0 1 0,0-1-1,1 1 1,-1 0 0,1 0-1,0 0 1,0 1 0,0-1-1,1 1 1,-1 0 0,0 0-1,1 0 1,0 1 0,-1 0-1,1-1 1,6 1 0,-8 1-20,-1 1 1,1 0 0,0 0-1,0 0 1,-1 0 0,1 0-1,-1 0 1,1 1 0,-1-1-1,1 1 1,-1 0 0,0 0-1,0 0 1,0 0 0,0 0-1,0 0 1,0 1 0,-1-1-1,1 0 1,1 6 0,27 57-236,-28-60 218,20 61-542,-17-47-375,1-1-1,0 1 1,2-1 0,0 0 0,1-1-1,12 18 1,-20-33 578,1 0-1,-1 0 1,1 0 0,0 0 0,-1-1-1,1 1 1,0-1 0,0 1-1,0-1 1,1 0 0,-1 1 0,0-1-1,0 0 1,1-1 0,-1 1-1,5 1 1,-4-2 293,-1 0 0,1 0 0,-1-1 0,0 1 0,1-1 1,-1 1-1,0-1 0,1 0 0,-1 0 0,0 0 0,0 0 0,0 0 0,0 0 0,4-3 0,3-5 769,1 0 0,-1 0 1,-1-1-1,0-1 0,9-13 0,-5 6 52,-7 11-263,1 0-1,0 0 1,0 1 0,1-1 0,0 1 0,0 1 0,0-1 0,1 1 0,13-6 0,-1 2 157,0 2 1,35-8 0,-2 0-667,-39 10-42,0-1 0,0 0 0,0-1 0,-1 0 0,0-1 0,-1 0 0,0-2 0,0 1 0,-1-1 0,0-1 0,-1 0 0,0 0 0,-1-1 0,0 0 0,-1-1 0,0 0 0,-1 0 0,0-1 0,-1 0 0,-1 0 0,0 0 0,-1-1 0,-1 1 0,0-1 0,-1 0 0,-1 0 0,0 0 0,-1 0 0,0 0 0,-1 0-1,-1 0 1,-1 0 0,0 0 0,-5-14 0,4 17 490,0-1 1,-1 2-1,-1-1 0,0 1 0,0 0 0,-1 0 0,-1 0 0,1 1 1,-2 0-1,-13-13 0,21 23-327,-3-2 547,1 12-108,2 90-565,24 185 1,-10-72-1662,-17-72-2366,-8-31-3314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4.6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0 251 13334,'0'0'8708,"67"-138"-8164,-21 107-544,18 1-1120,13 4-2738,5 0-8259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5.1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15 370 8756,'0'0'12294,"-3"-8"-11139,0 3-924,-6-19 426,9 23-629,0 1-1,1-1 1,-1 0-1,0 0 1,0 0-1,0 1 1,0-1-1,1 0 1,-1 0-1,0 0 1,1 1-1,-1-1 1,1 0 0,-1 1-1,1-1 1,-1 0-1,1 1 1,-1-1-1,1 1 1,0-1-1,-1 0 1,1 1-1,0 0 1,-1-1-1,1 1 1,0-1-1,0 1 1,-1 0-1,1 0 1,0-1-1,0 1 1,0 0-1,-1 0 1,2 0-1,60-11 799,106-3-1,-80 9-581,922-114 628,-987 116-899,-14 2 23,0 0 0,0 0 0,0-1 0,-1 0 0,1-1 0,-1 0 0,10-5 0,-17 8-7,-1-1 0,1 1 0,-1-1 0,1 1-1,-1-1 1,1 1 0,-1-1 0,1 1 0,-1-1 0,0 1-1,1-1 1,-1 0 0,0 1 0,0-1 0,1 0 0,-1 1-1,0-1 1,0 0 0,0 1 0,0-1 0,0 0 0,0 1-1,0-1 1,0 0 0,0 0 0,0 1 0,0-1 0,-1 0-1,1 1 1,0-1 0,0 0 0,-1 1 0,1-1 0,0 1 0,-1-1-1,1 0 1,-1 1 0,1-1 0,0 1 0,-1-1 0,0 1-1,1 0 1,-1-1 0,1 1 0,-1-1 0,1 1 0,-1 0-1,0-1 1,0 1 0,-32-20-619,32 19 610,-42-17-388,-1 2 0,0 2 0,-63-12 0,73 18 436,17 2 74,29 3-66,35 7-54,-31 1 15,0 1 1,-1 1-1,0 0 0,0 1 0,-1 0 0,0 2 0,0-1 0,-1 2 1,15 15-1,-19-17 4,0 0 0,0 1 0,-1 1 0,0-1 1,-1 1-1,-1 1 0,1-1 0,-2 1 0,1 0 0,-2 0 1,0 1-1,4 20 0,-6-20-19,0 0 1,-2 0-1,0 0 1,0 1-1,-1-1 0,0 0 1,-2 0-1,1 0 1,-2 0-1,1-1 0,-2 1 1,-7 15-1,3-13-447,0 0-1,-1 0 1,-1-1-1,0 0 1,-1-1-1,-1 0 1,0-1-1,-21 15 1,-27 15-5314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5.6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0 6163,'0'0'14230,"-2"5"-13259,0 4-764,0 1-1,0 0 0,1 0 0,0 0 0,1 0 1,0 0-1,0 0 0,1 0 0,1 0 0,0 0 1,4 13-1,0 11 321,14 94-41,-6 0 0,-5 1 0,-10 146 1,-2-246-1107,-1-1 0,-7 31 0,-10 13-3886,9-36-1641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5.9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0 453 12806,'0'0'2430,"7"-20"-293,-4 8-1820,-1 2-173,1 1 1,0-1 0,1 1-1,0 0 1,0 0 0,0 0-1,1 1 1,1-1 0,0 1-1,0 1 1,0-1 0,1 1-1,0 0 1,9-7 0,2 2-52,0 2-1,1 0 1,0 1 0,1 0 0,-1 2-1,2 0 1,-1 2 0,1 0 0,-1 1 0,24-1-1,-33 4-93,0 0 1,1 1-1,-1 0 0,0 1 0,0 1 0,0 0 1,0 0-1,0 1 0,0 0 0,-1 1 0,1 0 0,-1 0 1,0 1-1,-1 1 0,1 0 0,-1 0 0,0 1 0,0 0 1,-1 0-1,11 13 0,-7-2-408,0 0 0,-2 0 0,15 34 0,-17-33-87,1 0 0,0-1 0,19 25 0,-26-40 469,0 0 0,0 0 1,0 0-1,0-1 0,1 1 1,-1-1-1,1 1 0,0-1 1,0 0-1,0 0 0,0-1 0,0 1 1,0 0-1,0-1 0,1 0 1,-1 0-1,0 0 0,1 0 1,-1 0-1,1-1 0,-1 0 1,1 1-1,-1-1 0,1-1 1,-1 1-1,1 0 0,-1-1 1,1 0-1,-1 1 0,1-2 1,-1 1-1,0 0 0,1-1 1,-1 1-1,0-1 0,0 0 1,0 0-1,-1 0 0,1 0 1,4-5-1,2-1 309,-1-1 1,1 0-1,-2 0 0,1-1 0,-2 0 1,1 0-1,-1-1 0,-1 0 1,1 0-1,4-18 0,-6 13-30,0 0 0,-1-1-1,-1 1 1,-1 0 0,0-1-1,-1 1 1,-1-1 0,-1 1 0,0-1-1,-1 1 1,-9-27 0,9 33-158,-1 1 0,0 0 1,-1 0-1,0 0 0,0 1 1,-1 0-1,0 0 1,0 0-1,-1 1 0,0 0 1,0 0-1,-1 1 0,0-1 1,0 2-1,0-1 1,-1 1-1,0 1 0,0-1 1,0 2-1,-14-5 0,14 5-107,-1 1-1,0 0 1,0 0-1,0 1 1,0 0-1,0 1 1,0 0-1,0 1 1,0 0-1,-18 4 1,22-3-233,0 0 1,0 0 0,0 1-1,0 0 1,1 0 0,0 1-1,-1-1 1,1 1 0,1 0-1,-1 0 1,0 1 0,1 0-1,0-1 1,0 1 0,0 1-1,1-1 1,-5 11 0,-15 45-5136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6.8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205 235 10453,'0'0'8313,"-22"-11"-7083,2 1-961,-1 1 1,-31-10-1,50 19-250,1-1-1,-1 1 0,0 0 1,0-1-1,0 1 1,0 0-1,1 0 0,-1 1 1,0-1-1,0 0 1,0 1-1,1-1 0,-1 1 1,0-1-1,0 1 1,1 0-1,-1 0 0,0-1 1,1 1-1,-1 1 1,1-1-1,-1 0 0,1 0 1,0 0-1,-2 3 1,0 0 24,0 1 1,0-1 0,1 1 0,0 0 0,0 0-1,-2 7 1,2-6-2,-5 17 62,2 1 0,1-1 0,0 1 0,2 0 0,1 0 0,3 45 0,1-35-110,1 0 0,2 0 1,2-1-1,14 41 0,-17-60-101,1 1 0,1-1 1,0 0-1,1 0 0,0-1 0,1 0 0,0-1 0,1 0 0,1 0 0,13 11 1,-17-17 28,0-1 0,1 0 1,-1-1-1,1 1 1,0-2-1,0 1 1,0-1-1,0 0 1,1-1-1,-1 0 1,1 0-1,0-1 0,-1 0 1,1 0-1,0-1 1,0 0-1,0-1 1,-1 0-1,15-3 1,-10-1 68,0 1 0,0-2 0,-1 1 0,0-2 0,0 0 0,-1 0 0,1-1 0,-2 0 0,1-1 0,-1 0 0,0-1 0,-1 0 0,-1-1 0,15-22 0,-5 6 38,-3 0 0,0-2 0,-1 1 0,-2-2 0,11-42 1,-10 9 435,-3 0 0,-3-1 1,-3 0-1,-5-96 0,-1 62 2123,5 127-2602,1 0 1,2 0-1,0-1 1,2 0-1,1 0 1,14 30-1,2 8-43,40 126-2747,-64-190 2652,-1 0 1,1 0 0,0 0-1,0 1 1,0-1-1,0 0 1,1 0-1,-1 0 1,1-1 0,-1 1-1,1 0 1,-1 0-1,1-1 1,0 1-1,0-1 1,0 0-1,0 1 1,0-1 0,0 0-1,0 0 1,4 1-1,-4-2 111,0 0-1,1-1 0,-1 1 1,0 0-1,0-1 0,0 0 1,0 1-1,0-1 0,0 0 1,0 0-1,0 0 0,0 0 1,0-1-1,0 1 0,0 0 1,-1-1-1,1 1 0,-1-1 1,1 0-1,-1 1 0,0-1 1,3-4-1,16-25 304,27-57 0,-20 34 350,-26 52-539,0 0-1,0 0 0,0 0 0,1 0 0,-1 0 0,0 0 0,1 1 0,-1-1 0,1 1 0,0-1 0,-1 1 0,4-2 0,-5 2-53,1 1-1,0 0 1,-1 0-1,1 0 1,-1 0-1,1 0 1,0 0-1,-1 0 1,1 0-1,0 0 0,-1 0 1,1 0-1,-1 0 1,1 0-1,0 0 1,-1 1-1,1-1 1,-1 0-1,1 0 0,0 1 1,-1-1-1,1 0 1,-1 1-1,1-1 1,-1 1-1,0-1 1,2 1-1,1 5 30,1-1 0,-1 1 1,1 0-1,-1 0 0,-1 1 0,3 7 0,0 0 0,0-2-20,0 1 0,1-1 0,0 0 0,1 0 0,0 0 0,1-1 1,16 18-1,-19-24-33,1 0 1,0-1 0,1 0 0,-1 0 0,1 0-1,0 0 1,0-1 0,0 0 0,0-1-1,1 0 1,-1 0 0,1 0 0,-1-1-1,1 0 1,10 0 0,-12-1-13,0 0 0,0 0 0,1-1 0,-1 0 0,0 0 0,0 0 0,0-1 0,0 0 0,0 0 0,0 0 0,0-1 0,-1 0 0,1 0 0,-1-1 0,6-4 0,-3 1-45,-1 0-1,0 0 1,-1-1 0,1 0 0,-2-1 0,1 1-1,-1-1 1,7-16 0,1-12 286,-1-1 0,-2-1 1,9-73-1,-14 82 463,-6 65 283,1 1-1,11 69 0,0 12-1185,-8-4-1195,-6-41-4701,-1-50-2009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7.1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15655,'0'0'2065,"118"173"-8932,-49-104-512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5.0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718 1 13910,'0'0'10186,"14"15"-9972,9 10 54,-1 2 1,-2 1-1,-1 0 0,20 40 1,-11-10-65,-3 0 0,-3 1 1,-2 2-1,-2 0 1,-4 1-1,-2 1 0,-3-1 1,-2 2-1,-3 63 0,-5-101-198,-2-1-1,-1 0 0,0 1 1,-2-2-1,-1 1 0,-1-1 1,-1 0-1,-1 0 0,-1-1 1,-2-1-1,0 0 0,-1-1 1,-1 0-1,0-1 0,-22 21 1,-5 2-68,-1-2 1,-3-1 0,-1-3-1,-1-1 1,-2-3 0,-2-2-1,-1-2 1,-1-3-1,-106 36 1,141-56 55,-1-2 1,1 0-1,-1-1 0,0-1 1,0-1-1,0 0 0,-37-5 1,55 4-111,-1 0 0,1-1 0,0 1-1,-1-1 1,1 1 0,0-1 0,0 0 0,0 0 0,-1 0 0,1 0 0,0-1 0,0 1 0,0 0 0,1-1 0,-1 1-1,0-1 1,1 0 0,-1 0 0,1 1 0,-1-1 0,1 0 0,0 0 0,-2-5 0,1 2-676,1 0 0,0 0 0,0-1 0,0 1 0,1-1 0,0 1 0,0 0 0,0-1 0,2-8 0,6-20-12759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7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307 610 12662,'0'0'2569,"-29"-2"192,-95 0-912,118 3-1771,0-1-1,-1 1 1,1 0 0,0 0 0,0 1-1,0-1 1,0 1 0,1 1-1,-1-1 1,0 1 0,1 0-1,0 0 1,0 1 0,0-1-1,0 1 1,0 0 0,1 1-1,-1-1 1,1 1 0,1 0 0,-1 0-1,0 0 1,1 0 0,0 1-1,1-1 1,-5 13 0,2 2-60,0 1 1,1 0 0,1 0-1,1 0 1,2 38-1,0-51-15,0 2-90,0 1 0,1-1 0,1 0 0,-1 0 0,1 0 1,1 0-1,0 0 0,1 0 0,-1-1 0,2 0 0,-1 1 0,8 9 1,-7-13-16,0 0 0,0 0 1,1 0-1,-1-1 0,1 0 1,1 0-1,-1-1 0,1 1 1,-1-1-1,1-1 0,0 1 1,1-1-1,-1-1 0,0 1 1,1-1-1,12 2 0,-7-2 32,1 0-1,0-1 1,-1-1-1,1 0 0,0-1 1,-1 0-1,1-1 1,-1-1-1,0 0 0,1 0 1,-1-2-1,-1 0 1,1 0-1,22-14 0,-19 8 1,-1-1-1,0 0 0,0-1 0,-1-1 0,-1 0 0,-1-1 1,0-1-1,-1 0 0,0 0 0,8-19 0,-6 8 70,-1-2 0,-1 0 0,-1 0 0,-2-1 0,-1 0-1,6-62 1,-9-185 1120,-4 259-957,0-19 555,-2 0-1,-2 0 1,-1 1 0,-2 0 0,-21-67-1,27 101-613,1 0 0,-1 0 0,0 0-1,1 1 1,-1-1 0,0 0-1,0 1 1,0-1 0,0 0 0,0 1-1,-1 0 1,1-1 0,-2-1-1,2 3-69,1 0-1,-1 0 0,1 0 0,0 0 0,-1 0 0,1 0 0,-1 0 0,1 0 0,0 0 0,-1 1 0,1-1 0,-1 0 1,1 0-1,0 0 0,-1 1 0,1-1 0,0 0 0,-1 0 0,1 1 0,0-1 0,-1 0 0,1 1 0,0-1 0,0 0 1,-1 1-1,1-1 0,0 0 0,0 1 0,0-1 0,-1 1 0,1-1 0,0 0 0,0 1 0,0 0 0,-11 54 382,4 439-585,16-389-1411,4-1-1,36 137 0,-19-116-3636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8.1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350 581 10533,'0'0'3852,"-11"-19"-1555,-37-58-808,47 75-1412,-1 0-1,1 0 1,-1 0-1,1 0 1,-1 1-1,0-1 1,0 0-1,0 1 1,0-1 0,0 1-1,0 0 1,0 0-1,0 0 1,-1 0-1,1 0 1,0 0-1,-1 1 1,1-1 0,-1 1-1,1 0 1,0-1-1,-1 1 1,1 0-1,-1 0 1,1 1-1,-5 0 1,-4 0 212,3 0-178,1 1 1,-1 0-1,1 0 1,-1 1-1,1-1 1,0 2 0,0-1-1,0 1 1,0 0-1,0 0 1,1 1-1,0 0 1,0 0-1,0 1 1,1 0-1,0-1 1,0 2 0,0-1-1,-5 11 1,-2 2 16,2 0 0,0 1 1,1 1-1,1-1 1,-9 41-1,9-17-110,3 1-1,1 0 1,2 0 0,6 57-1,-4-92-88,1 1-1,1-1 0,0 0 1,0 0-1,1 0 0,0 0 1,0 0-1,7 11 0,-8-16-20,1-1 1,0 1-1,0-1 0,1 0 0,-1 0 0,1 0 0,0-1 0,0 1 0,0-1 0,0 0 0,1 0 0,-1 0 0,1-1 0,0 1 0,0-1 0,0-1 0,8 3 0,-2-1 51,-1-1 0,1-1-1,0 0 1,-1 0-1,1-1 1,0 0-1,0-1 1,-1-1-1,1 1 1,0-2 0,-1 1-1,0-1 1,14-7-1,-10 3 35,-1 0 0,1-1 0,-1-1 0,-1 0-1,0-1 1,0 0 0,-1-1 0,16-19 0,-10 6 16,0 0 1,-1-1-1,-1-1 1,-2 0-1,-1-1 1,0 0-1,-2-1 1,-2 0-1,8-44 1,-6-11 24,-4 0-1,-9-153 1,1 200 321,-1 0 0,-1 1 0,-3-1 0,0 1-1,-3 1 1,0 0 0,-18-36 0,28 69-306,0-1 1,-1 1 0,1 0-1,-1 0 1,1 1 0,-1-1-1,1 0 1,-1 0-1,0 0 1,0 0 0,1 0-1,-1 1 1,0-1 0,0 0-1,0 0 1,1 1-1,-1-1 1,0 1 0,-1-1-1,1 1-27,0 1-1,0 0 1,0-1 0,1 1-1,-1 0 1,0 0-1,1 0 1,-1 0-1,0-1 1,1 1 0,-1 0-1,1 0 1,-1 0-1,1 0 1,0 0 0,0 0-1,-1 0 1,1 0-1,0 1 1,0-1-1,0 0 1,0 1 0,-8 72-64,2 0 0,10 147 0,7-94-159,6-1 0,37 144 0,-48-247 118,25 95-646,-26-105 576,0 0-1,1 0 1,0-1-1,0 0 1,1 0-1,14 17 1,-19-27 146,-1 0 1,1 0-1,0 0 0,0 0 0,-1-1 1,1 1-1,0 0 0,1-1 1,-1 1-1,0-1 0,0 0 1,1 0-1,-1 0 0,0 0 0,1 0 1,-1 0-1,1-1 0,-1 1 1,1-1-1,-1 0 0,1 0 1,-1 0-1,1 0 0,0 0 0,-1 0 1,1-1-1,-1 1 0,1-1 1,-1 0-1,1 0 0,-1 0 1,0 0-1,1 0 0,-1 0 0,0 0 1,0-1-1,0 1 0,2-3 1,6-5-4,-1 0 0,0-1 0,-1 0 0,0 0 0,-1-1 0,8-14 0,3-8-186,-2 0 0,-2-1-1,-1-1 1,-1 0 0,-2-1-1,7-50 1,-7 3-475,0-144 0,-10 216 715,-1-37 145,1 47-135,0 0 0,0 0 0,0-1 0,0 1 0,0 0 0,-1-1 0,1 1 0,0 0 0,-1 0 0,1 0-1,-1-1 1,1 1 0,-1 0 0,0 0 0,1 0 0,-1 0 0,0 0 0,0 0 0,0 0 0,0 0 0,0 0-1,0 0 1,0 1 0,0-1 0,0 0 0,-1 0 0,-4 8 426,1 13-422,2 1 1,0 0-1,1 0 0,1 24 0,8 92 241,27 72 87,-8-71-1562,-17-48-2655,-9-75-2572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8.4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4882,'0'0'13542,"77"47"-18904,-32-2-2193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8.8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0 391 12070,'0'0'2868,"1"26"149,-1 0-2356,-1-10-391,1 0 0,1 1 0,0-1-1,1 0 1,1 0 0,1 0 0,0-1 0,9 24-1,-5-22-37,-1-1 1,2 0-1,1 0 0,0-1 0,0-1 0,1 1 0,1-2 0,24 22 0,-35-34-232,0-1-1,0 1 0,0 0 0,0 0 1,0-1-1,0 1 0,0-1 0,1 1 1,-1-1-1,0 1 0,0-1 0,1 0 1,-1 0-1,0 1 0,1-1 0,-1 0 1,0 0-1,1 0 0,-1-1 0,0 1 1,0 0-1,1 0 0,-1-1 0,0 1 1,1-1-1,-1 1 0,0-1 0,0 1 1,0-1-1,0 0 0,0 0 1,0 1-1,0-1 0,0 0 0,0 0 1,0 0-1,0 0 0,0 0 0,-1 0 1,1 0-1,0-2 0,5-6-32,-1 0-1,0-1 1,-1 0-1,4-12 1,-3 10-57,45-150-517,-39 115 443,3 1 0,36-81 0,-47 121 174,0 1 0,1-1-1,-1 1 1,1 0 0,1 0 0,-1 0 0,8-6 0,-10 9 0,0 1 1,-1 0-1,1 0 1,0 0-1,-1 0 1,1 0-1,0 0 1,0 0-1,0 0 1,0 1-1,0-1 1,0 1 0,0 0-1,0-1 1,0 1-1,0 0 1,0 0-1,0 0 1,0 1-1,0-1 1,0 0-1,0 1 1,0-1-1,0 1 1,0 0-1,0 0 1,3 1-1,0 2 18,-1-1-1,0 1 0,-1 0 1,1 0-1,-1 0 0,1 0 0,-1 0 1,0 1-1,-1-1 0,4 9 1,20 58 233,-18-48-164,7 21-151,-1 1-1,-3 0 0,-2 1 1,-1 0-1,2 70 0,-14-78-1655,-14-15-2286</inkml:trace>
  <inkml:trace contextRef="#ctx0" brushRef="#br0" timeOffset="1">456 1 15127,'0'0'4578,"136"166"-8628,-64-108-32,-2-4-3537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19.4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281 617 10261,'0'0'9105,"-24"-15"-7528,-76-41-441,98 54-1098,-1 1-1,1 0 0,0 0 0,0 0 0,-1 0 1,1 0-1,-1 1 0,1-1 0,-1 1 0,1-1 0,0 1 1,-1 0-1,1 0 0,-1 0 0,1 0 0,-1 1 0,1-1 1,-1 1-1,1-1 0,-1 1 0,1 0 0,0 0 1,-1 0-1,1 0 0,0 0 0,0 1 0,0-1 0,0 1 1,0-1-1,0 1 0,0 0 0,1-1 0,-1 1 1,0 0-1,1 0 0,0 0 0,-1 1 0,1-1 0,-2 5 1,0-1 8,-7 11 13,1 0-1,1 1 0,1 0 0,1 0 0,0 1 0,1 0 1,-3 27-1,4-5-74,1-1 1,4 62-1,-1-95-30,0 0-1,1 0 1,0 0 0,1 0-1,-1-1 1,1 1-1,1 0 1,-1-1-1,1 1 1,0-1-1,1 0 1,-1 0 0,1 0-1,1-1 1,-1 1-1,1-1 1,9 9-1,-8-10-43,-1-1-1,1 0 0,0 0 1,-1 0-1,1-1 0,1 1 1,-1-1-1,0-1 0,0 1 1,1-1-1,-1 0 0,1-1 1,-1 0-1,1 0 0,-1 0 1,1 0-1,-1-1 0,1-1 1,8-1-1,-4-1 28,-1 0 0,1-1 0,-1 0 1,0 0-1,-1-1 0,1-1 0,-1 1 0,0-1 0,-1-1 0,0 0 0,0 0 0,0-1 1,-1 1-1,-1-2 0,0 1 0,9-18 0,-3 4 120,-2 0-1,-1 0 1,0-1 0,-2 0-1,-1-1 1,5-39 0,-3-55 513,-6-1 0,-5 0 1,-31-209-1,33 315-312,1 12-200,0 0 1,0 0 0,0 0 0,-1 0-1,1-1 1,0 1 0,-1 0 0,0 0-1,1 0 1,-1 0 0,0 0 0,0 0-1,0 0 1,0 0 0,-2-2 0,3 4-53,0 0 0,-1 0 1,1 0-1,0 0 0,0 0 0,0 0 1,0 0-1,-1 0 0,1 0 0,0 0 1,0 0-1,0 0 0,0 0 0,-1 0 1,1 0-1,0 0 0,0 0 0,0 0 1,0 0-1,-1 0 0,1 0 0,0 0 1,0 1-1,0-1 0,0 0 0,0 0 1,-1 0-1,1 0 0,0 0 0,0 0 1,0 0-1,0 1 0,0-1 0,0 0 1,0 0-1,0 0 0,-1 0 0,1 1 1,0-1-1,0 0 0,0 0 0,0 0 1,0 0-1,0 1 0,0-1 1,0 0-1,0 0 0,0 0 0,0 0 1,0 1-1,0-1 0,0 0 0,0 0 1,0 0-1,1 0 0,-1 1 0,0-1 1,-7 39-7,2 0 1,1 1-1,2-1 1,5 50 0,-2-14 9,0-42-65,1-1-1,2 0 1,2 0 0,1 0 0,1-1-1,1 0 1,24 51 0,-22-58-160,1-2-1,0 1 1,2-1 0,1-1 0,1-1 0,0 0-1,2-1 1,0 0 0,1-2 0,26 19 0,-40-32 154,1 0 1,0 0-1,1-1 1,-1 1-1,1-1 1,-1-1-1,1 1 1,0-1-1,0 0 1,0-1-1,0 0 1,1 0-1,-1 0 1,0-1-1,0 0 1,0-1-1,1 0 1,-1 0-1,0 0 1,0-1-1,0 0 1,0 0-1,-1 0 1,1-1-1,0 0 1,-1-1-1,0 1 1,0-1-1,0-1 1,0 1-1,-1-1 1,0 0-1,0 0 1,0 0-1,0-1 1,6-11-1,-3 6 157,-1 0 1,0-1-1,-1 0 0,-1-1 0,0 0 1,0 1-1,-1-1 0,-1-1 0,0 1 0,-1 0 1,0-1-1,-1 0 0,-1 1 0,0-1 0,-4-25 1,4 36-57,-1-1 0,0 1 0,0 0-1,0-1 1,0 1 0,-1 0 0,1 0 0,-1 0 0,0 0 0,0 0 0,0 0 0,0 0 0,0 0 0,-1 1 0,1-1 0,-1 1 0,0 0 0,1 0 0,-1 0 0,0 0 0,0 0 0,-1 1 0,1-1 0,0 1-1,0 0 1,-1 0 0,1 0 0,-1 0 0,1 1 0,-4-1 0,2 1-2,1 0-1,-1 0 1,1 0-1,0 1 0,-1-1 1,1 1-1,0 0 1,0 0-1,0 1 1,-1-1-1,1 1 0,0 0 1,1 0-1,-1 0 1,0 1-1,1-1 1,-1 1-1,1 0 0,0 0 1,0 0-1,0 0 1,0 1-1,-3 5 1,1-1-126,1 1 1,0 0 0,1 1-1,0-1 1,1 0 0,0 1-1,0 0 1,1-1 0,0 12 0,0-16 20,1 0 0,0 0 1,1 0-1,-1-1 0,1 1 1,0 0-1,0-1 0,0 1 1,1 0-1,0-1 0,0 0 1,0 1-1,0-1 0,0 0 1,1 0-1,0 0 0,0 0 1,0-1-1,7 6 0,0-2-303,0-2 0,0 1 0,1-2 0,0 1 0,0-1-1,0-1 1,21 4 0,-4-1-1815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20.2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13 332 9236,'0'0'10666,"-4"-1"-10212,-5-1-251,9 8 8,21 17 212,39 27 221,-51-44-627,-1-1 0,1-1 1,0 1-1,0-1 0,0-1 1,0 0-1,1 0 0,-1-1 0,1 0 1,0-1-1,0 0 0,-1-1 1,1 1-1,0-2 0,0 0 1,0 0-1,-1 0 0,1-2 0,-1 1 1,1-1-1,-1 0 0,0-1 1,0 0-1,0 0 0,0-1 1,-1 0-1,0-1 0,0 0 1,-1 0-1,1-1 0,-1 0 0,0 0 1,-1 0-1,0-1 0,0 0 1,-1-1-1,0 1 0,6-15 1,-4 7-85,-1 0 1,-1-1-1,-1 0 1,0 0-1,-1 0 1,-1-1-1,0 1 1,-2-1-1,-1-18 1,1 29 41,-1 0 0,0 0 1,-1 1-1,0-1 0,0 1 1,0-1-1,0 1 0,-1 0 1,0 0-1,-1 0 0,-5-8 0,6 11 33,0 0-1,0 0 0,-1 0 1,1 0-1,-1 1 0,1-1 1,-1 1-1,0 0 1,0 0-1,0 0 0,0 1 1,-1-1-1,1 1 0,0 0 1,-1 0-1,1 1 0,0-1 1,-9 1-1,8 1 8,1-1 1,-1 1-1,1 0 1,0 0 0,-1 1-1,1-1 1,0 1-1,0 0 1,0 0-1,0 0 1,0 0-1,1 1 1,-1 0-1,1 0 1,-1 0-1,1 0 1,0 0-1,0 1 1,1-1-1,-1 1 1,1 0-1,-1 0 1,-2 7-1,-2 5 77,0 1 0,1 0 0,1 0 0,-6 35 0,6-16-48,1 0-1,1 0 1,3 0-1,1 0 1,1 0-1,8 37 1,-6-52-87,1-2 0,0 1 1,2 0-1,0-1 0,1-1 1,1 1-1,0-1 0,2-1 0,0 1 1,1-2-1,1 0 0,17 18 1,-22-27-356,0 0 1,1-1-1,0 1 0,0-2 1,0 1-1,1-1 1,0-1-1,0 0 1,0 0-1,0-1 1,0 0-1,1-1 1,18 2-1,61-1-6896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20.6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125 0 13286,'0'0'7059,"-125"50"-16647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54.5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1 219 5859,'0'0'8294,"0"22"-7137,1-1 0,5 30 0,-5-48-1149,1 0 0,-1 0 0,0 0 0,1 0-1,0-1 1,-1 1 0,1 0 0,0-1 0,0 0 0,1 1 0,-1-1 0,0 0-1,1 0 1,-1 0 0,1 0 0,0 0 0,0-1 0,0 1 0,0-1-1,0 0 1,0 0 0,0 0 0,0 0 0,0-1 0,0 1 0,0-1 0,1 0-1,-1 0 1,0 0 0,0 0 0,0 0 0,1-1 0,-1 1 0,0-1 0,0 0-1,0 0 1,0 0 0,0 0 0,3-3 0,10-4 71,0 0 0,0-2 0,-1 0 0,-1 0 1,20-20-1,201-209 596,-201 203-635,-32 33-171,3 18-1115,6 49-5509,-9-26-1681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55.9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 5555,'0'0'4831,"0"-4"-4535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56.2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1 0 1457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6.9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131 134 8724,'0'0'10570,"0"-19"-8102,-1-57-520,1 73-1735,-1 1 1,1-1-1,0 0 1,-1 1-1,1-1 1,-1 1-1,0-1 1,0 1 0,0-1-1,0 1 1,0-1-1,-2-1 1,3 3-164,-1 1-1,1 0 1,0-1-1,0 1 1,-1 0 0,1 0-1,0 0 1,-1-1 0,1 1-1,0 0 1,-1 0 0,1 0-1,0 0 1,-1-1 0,1 1-1,0 0 1,-1 0 0,1 0-1,-1 0 1,1 0 0,0 0-1,-1 0 1,1 0 0,0 0-1,-1 0 1,1 0 0,-1 0-1,1 1 1,0-1 0,-1 0-1,1 0 1,0 0 0,-1 0-1,1 1 1,0-1 0,-1 0-1,1 0 1,0 0 0,0 1-1,-1-1 1,1 0 0,0 1-1,0-1 1,0 0-1,-1 1 1,1-1 0,0 0-1,0 1 1,0-1 0,0 0-1,-1 1 1,1-1 0,0 0-1,0 1 1,0 0 0,-22 66 27,2 1 0,3 0 1,4 2-1,-6 75 1,11-62-22,4 1 0,8 89 0,-2-151-88,1 0 0,1 0-1,1 0 1,1 0 0,1-1 0,1 0 0,0 0 0,2-1 0,0 0 0,16 21 0,-20-33 7,0 0 1,1 0 0,0 0-1,1-1 1,0 0-1,0 0 1,0-1 0,1 0-1,0 0 1,14 5-1,-16-8 14,1 0-1,0-1 0,0 0 0,0-1 1,0 1-1,0-2 0,1 1 0,-1-1 1,0 0-1,0-1 0,0 0 0,0 0 0,0-1 1,15-5-1,-14 3-23,1-1 0,-1 0 1,-1 0-1,1-1 0,-1 0 0,0-1 1,0 0-1,-1 0 0,0-1 0,0 1 0,-1-2 1,7-9-1,4-9-91,-1-1 0,21-49 0,-24 42-51,-1 0 0,-2-1 0,-1-1 0,-2 0 0,-1 0 0,-2 0 0,-1-55 0,-3 92 182,0-1 1,0 1 0,0-1-1,0 1 1,0-1 0,0 1 0,0-1-1,0 1 1,0-1 0,0 1-1,0-1 1,0 1 0,0-1 0,-1 1-1,1-1 1,0 1 0,0-1-1,0 1 1,-1-1 0,1 1 0,0-1-1,-1 1 1,1-1 0,0 1-1,-1 0 1,1-1 0,-1 1 0,1 0-1,-1-1 1,0 1 1,1 1-1,-1-1 1,0 1-1,1-1 1,-1 1 0,1-1-1,-1 1 1,1 0-1,-1-1 1,1 1-1,-1 0 1,1-1 0,0 1-1,-1 0 1,1 0-1,0-1 1,0 1-1,-1 0 1,1 0 0,0 0-1,0-1 1,0 3-1,-6 35-13,3 1-1,0-1 0,3 1 0,1 0 1,2 0-1,1-1 0,2 1 1,2-1-1,18 52 0,-26-90-99,9 21-55,-2-12-1504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56.5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1 259 1457,'6'9'17382,"-1"1"-14906,3 9-4069,3 2 1472,-11-20 125,4 6 24,0 1-1,1-1 0,0 0 0,0-1 0,11 12 0,-13-16-28,-1 0 0,0-1-1,1 1 1,-1-1 0,1 0-1,-1 0 1,1 0 0,0 0-1,0 0 1,-1 0-1,1-1 1,0 1 0,0-1-1,0 0 1,0 0 0,-1 0-1,1 0 1,0 0-1,0-1 1,0 1 0,0-1-1,3-1 1,2-1 12,1-1 0,0 0 0,-1-1-1,0 0 1,0 0 0,-1-1 0,1 1 0,6-9 0,58-63 188,-37 38-136,10-8 150,121-122 996,-166 169-1237,0 0 0,0 0 0,0 0-1,0 0 1,0 1 0,0-1 0,0 0 0,0 0-1,0 0 1,0 0 0,0 0 0,0 0 0,0 0-1,0 0 1,0 0 0,0 0 0,0 1 0,0-1-1,0 0 1,0 0 0,0 0 0,0 0 0,0 0-1,0 0 1,0 0 0,0 0 0,0 0 0,0 0-1,0 0 1,0 0 0,0 1 0,1-1 0,-1 0 0,0 0-1,0 0 1,0 0 0,0 0 0,0 0 0,0 0-1,0 0 1,0 0 0,0 0 0,0 0 0,1 0-1,-1 0 1,0 0 0,0 0 0,0 0 0,0 0-1,0 0 1,0 0 0,0 0 0,0 0 0,0 0-1,0 0 1,1 0 0,-1 0 0,0 0 0,0 0-1,0-1 1,0 1 0,-3 15-1854,-11 18-3396,-9 1-4051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6:58.4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0 313 2385,'0'0'8473,"0"-4"-7742,3-8 858,6 26 885,7 11-1078,-11-18-1392,0 0 0,1-1 0,-1 0 0,1 0 1,1 0-1,-1-1 0,15 10 0,-19-14 0,1 0-1,0 0 0,0 0 1,0 0-1,0 0 1,0-1-1,1 1 1,-1-1-1,0 0 1,0 0-1,0 0 0,0 0 1,0-1-1,1 1 1,-1-1-1,0 0 1,0 0-1,0 0 0,0 0 1,-1 0-1,1-1 1,0 1-1,0-1 1,-1 0-1,3-2 1,52-41 135,86-90 0,-21 17 370,-96 95-453,40-33 1205,-65 56-1281,-1 0-1,0-1 0,1 1 1,-1-1-1,1 1 0,-1 0 1,0-1-1,1 1 0,-1 0 1,1-1-1,-1 1 0,1 0 1,-1 0-1,1-1 0,-1 1 1,1 0-1,0 0 0,-1 0 1,1 0-1,-1 0 0,1 0 1,-1 0-1,1 0 0,0 0 0,-1 0 1,1 0-1,-1 0 0,1 0 1,-1 0-1,1 1 0,-1-1 1,1 0-1,-1 0 0,1 1 1,-1-1-1,1 0 0,-1 0 1,1 1-1,-1-1 0,0 1 1,1-1-1,-1 0 0,1 1 1,-1-1-1,0 1 0,0-1 0,1 1 1,-1-1-1,0 1 0,0-1 1,1 1-1,-1-1 0,0 2 1,1 34-3677,-1-26 1678,0 17-5286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7:24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1489,'3'0'11993,"13"5"-11290,-12 1-540,-2-3-109,0 1 0,1-1-1,-1 1 1,1-1 0,-1 0-1,1 0 1,0 0-1,0-1 1,1 1 0,-1-1-1,0 1 1,1-1 0,0 0-1,-1 0 1,1-1 0,0 1-1,0-1 1,0 0 0,0 0-1,0 0 1,0-1 0,0 1-1,0-1 1,0 0 0,8-1-1,-1 0 16,0-1 0,1 0 0,-1-1 0,0-1 0,-1 0 1,1 0-1,-1-1 0,15-8 0,81-59 80,-64 41-149,-9 8 27,49-31-1524,-82 60-2945,-6 14 147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7:26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90 4466,'0'0'11128,"0"26"-10058,0-17-941,0 1 1,1-1-1,1 1 1,0-1-1,0 0 1,1 0 0,0 0-1,0 0 1,1 0-1,0 0 1,1-1-1,0 0 1,0 0 0,10 10-1,-11-13-123,0-1-1,0 0 0,0-1 1,1 1-1,-1-1 0,1 0 1,0 0-1,0 0 1,0-1-1,1 1 0,-1-1 1,0-1-1,1 1 1,-1-1-1,1 0 0,0 0 1,-1-1-1,1 1 1,0-1-1,0 0 0,-1-1 1,1 0-1,0 1 0,-1-2 1,10-2-1,3-3 2,-1-1 0,0 0-1,0-2 1,-1 0 0,18-14-1,77-68-1031,-73 59-241,24-23-2744,-13 8-2681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7:44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3 149 2001,'-2'0'14007,"2"5"-14779,0 9 768,0-1 0,1 0 0,4 22 0,-4-31 7,0 1 0,1-1 0,0 0 0,0 0 0,0 1 0,0-1 0,0 0 0,1-1 0,0 1 0,0 0 0,0-1 0,0 0 1,0 1-1,7 3 0,-9-6 0,0 0-1,1-1 1,-1 1 0,1-1 0,-1 0 0,1 1 0,-1-1 0,1 0 0,-1 0 0,1 0 0,-1 0 0,1 0-1,-1 0 1,1-1 0,-1 1 0,1 0 0,-1-1 0,1 1 0,-1-1 0,0 1 0,1-1 0,-1 0 0,0 0-1,0 1 1,1-1 0,-1 0 0,0 0 0,0 0 0,0 0 0,1-2 0,36-42 251,-30 34-198,0 1-4,38-49 678,97-95 1,-143 154-761,0 0 1,1-1 0,-1 1 0,0 0 0,0 0 0,1 0 0,-1 0 0,0 0 0,0 0 0,1-1 0,-1 1-1,0 0 1,1 0 0,-1 0 0,0 0 0,1 0 0,-1 0 0,0 0 0,0 0 0,1 0 0,-1 0 0,0 0-1,1 1 1,-1-1 0,0 0 0,0 0 0,1 0 0,-1 0 0,0 0 0,0 0 0,1 1 0,-1-1 0,0 0 0,0 0-1,1 0 1,-1 1 0,0-1 0,0 0 0,0 0 0,0 1 0,1-1 0,-1 0 0,0 0 0,0 1 0,0-1-1,0 0 1,0 1 0,0-1 0,0 0 0,0 0 0,0 1 0,0-1 0,0 1 0,6 24-3307,-4-13 151,2 3-5790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7:45.6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15 240 3249,'0'0'3856,"-14"-15"2421,14 22-6263,0-1 0,0 1 0,1-1-1,0 0 1,0 1 0,0-1 0,1 0 0,0 0 0,0 0-1,5 9 1,-5-13-3,0 1 1,0-1-1,0 0 0,0 1 0,1-1 0,-1 0 1,0 0-1,1-1 0,-1 1 0,1 0 0,0-1 1,0 1-1,0-1 0,0 0 0,-1 0 0,1 0 1,1-1-1,-1 1 0,0-1 0,0 1 1,0-1-1,0 0 0,0 0 0,5-1 0,-1 0 87,0-1 1,-1 0-1,1 0 0,0 0 0,0-1 0,-1 0 0,0 0 0,1 0 1,-1-1-1,7-5 0,61-55 827,-40 33-547,195-173 2074,-228 204-2383,0 24-1878,0-19 1193,0 0 0,1 0 0,0 0 0,0 0 0,0 0 0,0-1 0,1 1 0,5 8 0,13 9-7051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7:46.4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0 121 5843,'0'0'3476,"4"4"-3305,21 29 405,-23-28-462,0-1-1,1 1 0,0-1 0,0 0 1,0 0-1,1 0 0,-1 0 1,1 0-1,0-1 0,0 0 1,0 0-1,0 0 0,1 0 1,-1-1-1,1 1 0,0-1 0,-1 0 1,1-1-1,0 1 0,9 1 1,-2-3 148,-1-1 1,1 1-1,0-2 1,0 0-1,-1 0 1,1-1-1,-1 0 1,0-1-1,16-8 1,11-7 113,45-31 1,-37 21-183,-19 13-68,0 1-77,-1-2-1,42-34 1,-87 79-4251,-9 3 966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2.6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22 7716,'0'0'8593,"0"-4"-7937,0 4-576,0-1-1,0 0 0,0 1 1,0-1-1,0 0 1,0 1-1,0-1 0,0 0 1,0 1-1,0-1 1,0 0-1,1 1 1,-1-1-1,0 0 0,0 1 1,1-1-1,-1 1 1,0-1-1,1 1 1,-1-1-1,1 1 0,-1-1 1,2 0-1,18-1-3429,-18 2 2649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16.8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58 1281,'0'0'13480,"-3"-9"-12276,-6-26-420,3 22 1237,1 12 901,0 16-1355,23 185-1454,0 3-1240,-18-202 950,0 0 0,0 0 0,0 0 0,0 1 0,0-1 0,0 0 1,0 0-1,-1 0 0,1 0 0,0 0 0,0 0 0,-1 0 0,1 0 0,-1 0 0,1 0 0,-1 0 1,1 0-1,-2 1 0,-13 3-5045,-8-4-6519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17.2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39 165 8420,'0'0'3553,"-6"15"-3240,2-7-237,-20 52 59,23-57-111,0 1-1,0-1 1,0 1 0,1-1-1,-1 1 1,1 0 0,0-1-1,0 1 1,1-1 0,-1 1 0,1 0-1,-1-1 1,1 1 0,0-1-1,1 0 1,-1 1 0,0-1 0,4 5-1,-2-5 91,0 1-1,1-1 1,0 0-1,0 0 0,0-1 1,0 1-1,0-1 1,0 0-1,1 0 1,-1 0-1,1 0 0,-1-1 1,1 0-1,-1 0 1,1 0-1,0 0 1,0-1-1,0 0 1,-1 0-1,6-1 0,-2 1 95,0-1-1,0 0 1,0-1-1,0 1 1,-1-1-1,1-1 1,-1 0-1,1 0 0,-1 0 1,0-1-1,8-5 1,-7 2-118,0 1 0,0-2 0,-1 1 0,0-1-1,0 1 1,0-2 0,-1 1 0,-1-1 0,0 0 0,0 0 0,0-1 0,-1 1 0,-1-1 0,0 0 0,0 0 0,-1 0 0,0 0 0,0-1 0,-1 1-1,-1-1 1,0 1 0,0 0 0,-3-13 0,2 19-58,0 0 0,-1-1 0,0 1 0,1 0 0,-2 0 1,1 0-1,0 0 0,-1 0 0,0 0 0,0 1 0,0-1 0,0 1 0,0 0 0,-1 0 0,0 0 0,1 0 0,-1 1 0,0-1 0,0 1 0,-8-3 0,3 2-59,0 0-1,0 0 0,0 1 0,-1 1 0,1-1 0,-1 1 1,1 1-1,-1 0 0,-9 1 0,16-1-39,0 1 0,0 0 0,0 0 0,0 0 0,0 0 0,0 1 0,0-1 0,0 1 0,0 0 0,1-1 0,-1 1 0,1 0 0,-1 1 0,1-1 0,0 0 0,0 1 0,0-1 0,0 1 0,0 0-1,1-1 1,-1 1 0,1 0 0,0 0 0,0 0 0,0 0 0,0 0 0,0 0 0,1 1 0,-1 4 0,-2 11-1350,2 1-1,0 0 1,3 32-1,-1-37 39,4 41-4811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7.2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1 174 14231,'0'0'7800,"0"15"-7672,-1-7-92,3 38 24,-1-44-49,-1-1-1,1 1 0,-1 0 0,1 0 0,0-1 0,0 1 1,0 0-1,0-1 0,0 1 0,0-1 0,0 1 1,1-1-1,-1 1 0,0-1 0,1 0 0,-1 0 0,1 0 1,-1 0-1,1 0 0,0 0 0,-1 0 0,1-1 1,0 1-1,0 0 0,0-1 0,1 1 0,4 0 97,0 1-1,0-2 0,0 1 1,0-1-1,0 0 1,0 0-1,0-1 0,0 0 1,0 0-1,0-1 0,0 0 1,0 0-1,-1 0 1,1-1-1,-1 0 0,0 0 1,10-7-1,-11 5-6,0 0 0,-1 1 0,1-2 0,-1 1-1,0 0 1,0-1 0,-1 0 0,0 0 0,0 0 0,0 0 0,-1 0 0,0-1-1,0 1 1,0-1 0,-1 1 0,0-1 0,0 0 0,-1-10 0,0 11-55,0 0 1,0 0-1,0 0 0,-1-1 1,0 1-1,0 0 0,0 0 1,-1 0-1,0 0 1,0 0-1,-1 1 0,0-1 1,-5-8-1,5 11-57,0 0-1,0 0 1,-1 0-1,1 0 1,-1 0-1,1 1 1,-1 0-1,0 0 1,0 0-1,0 0 1,0 1 0,0-1-1,0 1 1,0 0-1,-1 0 1,1 1-1,0-1 1,-1 1-1,1 0 1,-7 1-1,8-1-85,1 0 0,-1 1 0,1 0 0,-1-1 0,1 1 0,-1 0 0,1 0 0,0 1 0,-1-1 0,1 0 0,0 1 0,0-1 0,0 1 0,0 0 0,0 0 0,0 0 0,0 0 0,1 0 0,-1 0 0,1 0 0,0 0 0,-1 1 0,1-1 0,0 0 0,0 1 0,0-1 0,1 1 0,-1 0 0,1-1 0,-1 1 0,1-1 0,0 4 0,-2 10-657,1 0 0,1 1 1,1-1-1,2 18 0,-1-21-449,1 1 1,0-1 0,7 19 0,25 41-5880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17.6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75 11237,'0'0'3837,"8"19"-3149,17 45 68,3-1 0,41 68 0,-69-131-745,0 1 1,0-1-1,1 1 1,-1-1-1,0 1 1,1-1 0,-1 0-1,0 1 1,1-1-1,-1 1 1,1-1-1,-1 0 1,0 1 0,1-1-1,-1 0 1,1 1-1,-1-1 1,1 0 0,-1 0-1,1 0 1,-1 1-1,1-1 1,-1 0-1,1 0 1,0 0 0,-1 0-1,1 0 1,-1 0-1,1 0 1,-1 0-1,1 0 1,-1 0 0,1 0-1,-1 0 1,1-1-1,-1 1 1,1 0-1,-1 0 1,1-1 0,-1 1-1,1 0 1,-1 0-1,1-1 1,-1 1 0,1 0-1,-1-1 1,0 1-1,1-1 1,-1 1-1,0-1 1,1 1 0,-1-1-1,0 1 1,0-1-1,1 1 1,-1-1-1,0 0 1,18-42 596,-12 28-273,20-48-133,67-141-87,-77 182-169,-16 22 50,0 0 1,0 0-1,0-1 0,1 1 1,-1 0-1,0 0 1,1 0-1,-1 0 1,0-1-1,0 1 1,1 0-1,-1 0 1,0 0-1,1 0 1,-1 0-1,0 0 1,1 0-1,-1 0 0,0 0 1,1 0-1,-1 0 1,0 0-1,1 0 1,-1 0-1,0 0 1,1 0-1,-1 0 1,0 0-1,1 0 1,-1 1-1,0-1 1,0 0-1,1 0 0,1 4-15,0-1-1,0 1 0,0-1 1,-1 1-1,1 0 0,-1-1 0,0 1 1,1 5-1,-2-9 20,8 37 7,3 42 0,-8-51-100,0 0-1,3 0 0,12 41 1,-17-67-173,-1 0 1,1 0-1,0 0 1,0 0 0,0 0-1,0 0 1,0 0-1,0 0 1,1 0-1,-1 0 1,1-1-1,-1 1 1,1-1-1,-1 1 1,1-1 0,0 0-1,0 1 1,0-1-1,3 1 1,13 0-5639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17.9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10917,'0'0'7539,"15"127"-6866,-7-63-17,0-2-240,0 3-352,0-7 176,-4-2-240,-4-1-240,0-3 0,-14-13-2337,-12-14-3154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18.3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1 218 10101,'0'0'7851,"19"-3"-7357,29-3-242,130-24 761,-159 26-891,-1-1 1,0-1-1,0 0 0,0-1 1,-1-1-1,0-1 0,24-16 0,-37 22-65,0-1-1,0 0 0,0 0 0,-1 0 0,0-1 0,0 1 0,0-1 0,0 0 0,-1 0 0,1 0 0,1-8 0,-3 12-44,-1-1 0,1 1 0,-1-1 0,0 1 0,0-1 0,1 1 0,-1-1-1,0 1 1,0-1 0,-1 1 0,1-1 0,0 1 0,0-1 0,-1 1 0,1-1 0,-1 1 0,1 0 0,-1-1-1,0 1 1,0 0 0,1-1 0,-1 1 0,0 0 0,0 0 0,0 0 0,0 0 0,0 0 0,-1 0 0,1 0-1,0 0 1,0 0 0,-1 0 0,1 1 0,0-1 0,-1 1 0,1-1 0,-1 1 0,1-1 0,-1 1 0,1 0-1,-1-1 1,1 1 0,-1 0 0,-1 1 0,-4-2-30,-1 0 1,1 1-1,0 0 0,0 1 0,0-1 1,0 2-1,0-1 0,0 1 1,0 0-1,0 0 0,-7 4 0,12-5 6,-1 1 0,1-1 0,0 1 0,0-1 0,0 1 0,0 0 0,0 0 0,1 0 0,-1 0 0,1 0 0,-1 0 0,1 1 1,0-1-1,-1 0 0,1 1 0,0-1 0,1 1 0,-1-1 0,0 1 0,1-1 0,0 1 0,-1 0 0,1-1 0,0 1 0,0 0 0,0-1 0,1 1 0,-1-1 0,1 1 0,-1 0 0,1-1 0,0 1 0,0-1 0,2 4 0,2 1-7,0 1-1,0-1 1,0 0 0,1-1 0,1 1 0,-1-1 0,1-1-1,0 1 1,0-1 0,0 0 0,10 5 0,33 25-39,-42-27 10,0 1 1,0-1 0,-1 1 0,0 1 0,-1-1 0,0 1-1,0 0 1,-1 0 0,0 1 0,-1 0 0,0 0-1,-1 0 1,0 0 0,-1 0 0,0 1 0,-1-1 0,0 1-1,-2 21 1,-10-46 602,7 4-505,0-1 0,1 1 0,0-1 0,1 0-1,0 0 1,1 0 0,0 0 0,0 0 0,1 0 0,1 0 0,0 0 0,0 0-1,0 0 1,2 0 0,-1 1 0,1-1 0,0 0 0,1 1 0,0 0 0,1 0-1,0 0 1,0 1 0,1-1 0,0 1 0,8-7 0,1-2-924,2 2 0,0 1 0,0 0 0,38-23 1,-34 26-2402,0 1 0,33-12 1,-29 15-1617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19.0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0 206 1281,'0'0'12840,"1"13"-12330,0 318 4260,0-331-4772,-1 0 0,0 1 0,0-1 0,1 0 0,-1 0 0,0 0 0,0 0-1,1 0 1,-1 1 0,0-1 0,0 0 0,1 0 0,-1 0 0,0 0 0,1 0 0,-1 0 0,0 0 0,1 0 0,-1 0 0,0 0 0,0 0 0,1 0 0,-1 0 0,0 0 0,1 0 0,-1 0-1,0 0 1,0-1 0,1 1 0,-1 0 0,0 0 0,0 0 0,1 0 0,-1-1 0,0 1 0,0 0 0,1 0 0,-1 0 0,0-1 0,0 1 0,0 0 0,0 0 0,1-1 0,-1 1 0,0 0-1,0 0 1,0-1 0,0 1 0,0 0 0,0-1 0,0 1 0,28-32-73,101-121-218,-120 143 285,-7 18-18,0 7-15,0-8 40,0-1-1,0 0 0,0 0 0,1 0 0,0 0 1,0 0-1,1-1 0,-1 1 0,1-1 1,0 0-1,1 0 0,-1-1 0,1 1 1,0-1-1,0 0 0,1 0 0,-1-1 1,8 5-1,-5-5 15,0 1-1,0-1 1,1-1 0,-1 0 0,1 0 0,-1 0 0,1-1 0,0 0 0,-1-1 0,1 0-1,0 0 1,0-1 0,10-2 0,-14 1 17,-1 0 1,0 0-1,1 0 1,-1 0-1,0-1 0,0 1 1,0-1-1,-1 0 1,1 0-1,-1-1 1,0 1-1,6-7 0,-8 8 39,1 0-1,-1 0 0,1 0 0,-1 0 1,0 0-1,1 0 0,-1 0 0,0-1 1,0 1-1,-1 0 0,1-1 0,0 1 1,-1 0-1,0-1 0,1 1 1,-1-1-1,0 1 0,0 0 0,0-1 1,-1 1-1,1-1 0,0 1 0,-1-1 1,0 1-1,0 0 0,-1-4 0,1 5-47,0-1 0,-1 1-1,1 0 1,0 0 0,0 0-1,-1 0 1,1 0-1,-1 1 1,1-1 0,-1 0-1,1 0 1,-1 1 0,1-1-1,-1 1 1,0 0 0,1-1-1,-1 1 1,0 0-1,1 0 1,-1 0 0,0 0-1,1 0 1,-1 1 0,-3 0-1,3-1-67,-1 0-1,1 1 1,-1-1 0,1 0-1,-1 0 1,0-1 0,1 1-1,-1-1 1,1 1-1,-5-2 1,7 3-97,1 1 0,-1-1 0,1 0 0,-1 1 0,1-1 0,-1 0 0,1 1 0,0-1-1,0 0 1,-1 0 0,1 1 0,0-1 0,0 0 0,0 0 0,0 0 0,1 0 0,-1 0 0,1 0 0,21 17-33,-17-12 172,1 1 0,0-2 0,0 1 1,1-1-1,-1 0 0,1 0 0,0-1 1,1 0-1,-1-1 0,1 0 0,0 0 0,-1-1 1,1 0-1,0 0 0,13 0 0,-13-2 3,0 0 0,0-1-1,1-1 1,-1 1 0,0-1-1,0-1 1,0 1 0,-1-2 0,1 1-1,-1-1 1,1 0 0,-1-1-1,-1 0 1,1 0 0,-1-1-1,0 0 1,0 0 0,0-1-1,-1 0 1,0 0 0,0 0-1,-1-1 1,0 0 0,0 0 0,-1 0-1,0 0 1,-1-1 0,0 0-1,3-10 1,-2 1-32,0 0-1,-1 0 1,-1-1 0,-1 1 0,0-1-1,-2 1 1,0-1 0,-1 1 0,0 0-1,-7-21 1,4 22 691,0 1 0,-1 0 1,-14-24-1,16 42 485,0 12-1031,-2 19-369,-4 110-40,10 165-1,1-273-81,7 64-2059,6-36-2794,7 0-5455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19.7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31 8740,'0'0'11997,"-5"-7"-10881,-14-16-358,12 22-626,9 15-222,20 351 255,-23-365-157,1 0 0,0 1 0,0-1 0,0 0 0,0 1 0,0-1 0,0 0 0,0 1 0,0-1 0,0 0-1,0 0 1,0 1 0,1-1 0,-1 0 0,0 1 0,0-1 0,0 0 0,0 0 0,0 1 0,0-1 0,1 0-1,-1 0 1,0 1 0,0-1 0,0 0 0,1 0 0,-1 0 0,0 0 0,0 1 0,1-1 0,-1 0 0,0 0-1,0 0 1,1 0 0,-1 0 0,0 0 0,1 1 0,9-11 100,10-26-130,-17 29 33,15-26-1,1 0 0,1 2 1,1 0-1,2 1 0,31-30 0,-53 58-12,0 1-1,0 0 0,0-1 0,1 1 1,-1 0-1,0-1 0,1 1 1,-1 0-1,1 0 0,0 0 0,-1 1 1,1-1-1,0 0 0,-1 0 0,1 1 1,0-1-1,0 1 0,0 0 1,-1-1-1,1 1 0,0 0 0,0 0 1,0 0-1,0 1 0,0-1 0,-1 0 1,1 1-1,0-1 0,0 1 1,0-1-1,-1 1 0,1 0 0,0 0 1,-1 0-1,1 0 0,-1 0 0,1 0 1,-1 0-1,1 0 0,-1 1 1,0-1-1,0 0 0,0 1 0,0-1 1,0 1-1,0 0 0,0-1 0,0 1 1,0 2-1,7 11 3,-2 1 0,0 0 0,-1 0 0,3 22 0,-5-27 35,5 31-327,3 65-1,1 10-5736,-4-89 144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0.1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46 10453,'0'0'6696,"-2"19"-6797,1-4 95,-3 19 26,1 1-1,3 50 1,-1-83-2,1-1-1,0 1 0,1 0 1,-1 0-1,0 0 1,0-1-1,1 1 1,-1 0-1,1-1 0,0 1 1,-1 0-1,1-1 1,0 1-1,0-1 1,0 1-1,0-1 0,0 1 1,0-1-1,1 0 1,-1 1-1,0-1 1,1 0-1,-1 0 0,1 0 1,-1 0-1,1 0 1,-1 0-1,1-1 0,0 1 1,-1 0-1,1-1 1,0 0-1,0 1 1,-1-1-1,1 0 0,0 0 1,3 0-1,-1 0 115,-1-1 0,0 0 0,0 0 0,0 0 0,0 0 0,0 0 0,0-1 0,0 1-1,0-1 1,0 0 0,-1 0 0,1 0 0,-1 0 0,1 0 0,-1 0 0,0-1 0,0 1 0,0-1-1,3-5 1,1-5 15,-1 0-1,0 0 0,-1-1 1,-1 0-1,0 0 0,-1 0 1,0 0-1,-1 0 0,-1 0 1,0-1-1,-1 1 0,-5-27 1,-6 16-41,5 19-992,6 16-3510,9 21-732,16 9 523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0.5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248 428 10165,'0'0'6509,"-17"-13"-4769,-56-39-569,71 51-1147,0-1 0,0 1 1,0 0-1,-1 0 0,1 0 0,0 0 1,-1 0-1,1 1 0,0-1 0,-1 1 1,1-1-1,-1 1 0,1 0 0,-1 0 1,1 0-1,0 0 0,-1 0 0,1 1 1,-1-1-1,1 1 0,0 0 0,-1-1 1,1 1-1,0 0 0,0 0 0,-1 1 1,1-1-1,0 0 0,0 1 0,1-1 1,-1 1-1,-2 2 0,-2 3-32,1 0 1,-1 1-1,1-1 0,1 1 0,0 1 1,-4 8-1,5-11 38,-5 15-26,0 0-1,1 0 1,-4 22-1,9-32-7,0-1 0,1 0 1,0 0-1,1 1 0,0-1 0,0 1 0,1-1 0,4 17 0,-4-25-9,-1-1 0,1 1 0,0-1 0,0 1 0,1-1 1,-1 0-1,0 1 0,0-1 0,1 0 0,-1 0 0,0 0 0,1 0 0,-1 0 0,1 0 0,0 0 1,-1 0-1,1-1 0,0 1 0,-1-1 0,1 1 0,0-1 0,0 0 0,-1 0 0,1 1 0,0-1 1,0 0-1,0-1 0,-1 1 0,1 0 0,0 0 0,0-1 0,-1 1 0,1-1 0,0 0 0,2-1 1,4 0-3,0-1 0,0 0 0,0-1 0,0 1 0,-1-2 1,10-6-1,3-5 59,-1-2-1,-2 0 1,1-1 0,-2 0 0,-1-1 0,0-1 0,-2-1 0,0 0 0,-1-1-1,-2 0 1,10-28 0,-8 8 53,-1 0 1,-2-1-1,-2 0 0,-2 0 0,-2-67 1,-3 80 250,0 21 73,0 11 45,-7 140-887,3-91 417,2 0 1,2 0-1,7 64 1,-5-105-29,1 0 1,-1 0-1,1 0 0,1-1 1,-1 1-1,1-1 0,1 0 1,0 0-1,0 0 0,0-1 0,1 0 1,0 0-1,1 0 0,0-1 1,0 0-1,0 0 0,0 0 1,1-1-1,0 0 0,16 6 1,-16-7 4,0-1 1,0 0-1,0-1 1,1 0 0,-1 0-1,1-1 1,-1 0-1,1-1 1,0 1 0,-1-2-1,1 1 1,-1-1-1,1-1 1,-1 1 0,1-1-1,-1-1 1,0 0-1,0 0 1,0 0 0,0-1-1,-1 0 1,11-8-1,-7 2 71,-1 1-1,0-2 0,0 1 1,-1-1-1,-1-1 1,0 0-1,0 0 0,-1 0 1,-1-1-1,0 0 1,-1 0-1,0-1 0,-1 1 1,-1-1-1,0 0 0,-1 0 1,0 0-1,-1-1 1,-1 1-1,0 0 0,-1 0 1,-3-17-1,4 29-30,0 1 0,0 0 0,-1 0 0,1-1-1,0 1 1,-1 0 0,1 0 0,-1 0 0,1-1 0,-1 1 0,1 0 0,-1 0-1,0 0 1,0 0 0,0 0 0,1 0 0,-1 0 0,0 0 0,0 0 0,-2 0-1,2 0 5,0 1-1,0 0 0,0 0 0,0 0 0,0 0 0,0 0 0,1 1 1,-1-1-1,0 0 0,0 0 0,0 0 0,0 1 0,0-1 1,0 1-1,1-1 0,-1 0 0,0 1 0,0 0 0,1-1 0,-1 1 1,-1 0-1,-3 4 57,1 0 1,-1 1 0,1-1-1,0 1 1,-7 12-1,1 6-145,1-1 0,1 1 0,1 1 0,1-1 0,1 1 0,1 0 0,1 0 0,2 1 0,0-1 0,4 30 0,-3-49-180,1-1-1,-1 1 1,1-1 0,0 0-1,0 1 1,1-1-1,0 0 1,-1 0 0,2 0-1,-1 0 1,1 0 0,-1-1-1,1 1 1,1-1 0,-1 0-1,5 5 1,27 14-5647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0.9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58 9812,'0'0'4755,"2"15"-4534,8 47 185,-9-60-352,0 0 0,0-1 0,0 1 0,1 0 1,-1-1-1,0 1 0,1-1 0,0 0 1,-1 1-1,1-1 0,0 0 0,-1 0 0,1 0 1,0 0-1,0 0 0,0-1 0,0 1 0,0 0 1,0-1-1,0 1 0,0-1 0,0 0 1,0 0-1,0 0 0,0 0 0,0 0 0,0 0 1,3-1-1,0 0 110,0 0 1,0 1 0,-1-2-1,1 1 1,0 0-1,-1-1 1,1 0 0,-1 0-1,0 0 1,5-4 0,-5 2 24,-1-1 0,1 1 1,-1-1-1,0 1 1,-1-1-1,1 0 1,-1 0-1,0 0 1,0-1-1,-1 1 1,1 0-1,0-10 1,-2 13-154,1-1 1,-1 1-1,1 0 1,-1 0-1,0 0 0,0-1 1,0 1-1,0 0 1,-1 0-1,1-1 1,-1 1-1,1 0 1,-1 0-1,0 0 0,1 0 1,-1-1-1,0 1 1,-1 1-1,1-1 1,0 0-1,0 0 0,-1 0 1,1 1-1,-1-1 1,0 0-1,1 1 1,-1 0-1,0-1 0,0 1 1,0 0-1,0 0 1,-3-1-1,1 1-113,0 0 0,0 1 0,0-1 0,0 1 0,1 0 0,-1 1 0,0-1 0,0 0 0,0 1 0,0 0 0,1 0 0,-1 0 0,0 1 0,1-1 0,-1 1 0,1 0 0,-1 0 0,1 0 0,0 0 0,0 0 0,0 1 0,0 0 0,0-1 0,1 1 0,-1 0 0,1 0 0,0 0-1,0 1 1,0-1 0,-2 7 0,-7 11-1032,2 1 0,0 0 0,-9 45 0,12-45 63,-16 61-3129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1.2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47 106 4930,'0'0'14241,"-6"3"-13910,2 0-334,1 0 0,-1 1 0,1-1 0,0 1 0,1-1 0,-1 1 0,0 0 0,1 0 0,0 0 0,0 0 1,0 0-1,0 1 0,1-1 0,0 1 0,0-1 0,0 1 0,0-1 0,1 1 0,0-1 0,0 1 0,0 0 0,0-1 0,1 1 0,-1-1 0,3 6 0,-3-8-11,1 0 0,0 0 0,0 0 0,-1 0 0,1 0 1,0 0-1,1 0 0,-1-1 0,0 1 0,1 0 0,-1-1 0,1 1 0,-1-1 0,1 1 0,-1-1 1,1 0-1,0 0 0,0 0 0,0 0 0,0 0 0,0 0 0,0 0 0,0 0 0,0-1 0,0 1 1,0-1-1,0 0 0,0 0 0,0 1 0,1-1 0,-1-1 0,0 1 0,0 0 0,0 0 0,4-2 1,0 1-16,-1 0 0,1 0 0,-1 0 0,0-1 0,1 0 0,-1 0 1,0 0-1,0 0 0,0-1 0,-1 0 0,1 0 0,-1-1 0,5-3 0,-2-3 63,-1 0 0,1 0 0,-2-1 0,0 0 0,0 0 0,-1 0 0,0 0 0,-1-1 0,0 0 0,-1 1 0,0-1 0,-1 0-1,0-20 1,-1 30-47,0 0-1,0 0 1,0 1-1,0-1 1,0 0-1,-1 0 0,1 0 1,0 1-1,-1-1 1,0 0-1,1 1 1,-1-1-1,0 0 0,0 1 1,0-1-1,0 1 1,0-1-1,0 1 1,0 0-1,0-1 0,-1 1 1,1 0-1,0 0 1,-1 0-1,1 0 1,-1 0-1,-3-1 0,2 1-287,-1 0 0,1 0-1,-1 1 1,1 0-1,-1 0 1,1 0 0,-1 0-1,0 0 1,1 1-1,-1-1 1,1 1 0,-1 0-1,1 0 1,-5 2-1,-32 21-4924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3.5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49 7251,'0'0'9205,"-8"-4"-4425,301-9-5459,-256 7-3083,46-12 0,-62 11-979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7.5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0 16920,'0'0'6667,"-6"23"-5824,5-20-818,-11 48 413,2 0 0,-6 85 0,14-102-349,2 57 68,0-84-151,1 0 1,0 0-1,1 0 0,-1 0 0,1 0 0,0 0 0,1-1 0,0 1 0,6 10 0,-8-15-20,1 0 0,-1 0 0,1 0 0,0-1 0,-1 1 0,1 0 0,0-1 0,0 0-1,0 1 1,0-1 0,0 0 0,0 0 0,0 0 0,0 0 0,1-1 0,-1 1 0,0 0 0,0-1 0,1 0 0,-1 1 0,0-1 0,1 0 0,-1 0 0,0-1 0,1 1 0,-1 0 0,0-1 0,1 1-1,2-2 1,3-1-66,-1 0-1,0-1 0,0 0 1,0 0-1,0 0 0,-1-1 0,10-9 1,40-42 21,-4-3 0,-2-2 1,79-125-1,-124 177 179,25-30 2022,-22 53-1472,5 40-989,39 134 524,-41-159-1458,1 0 0,18 31-1,-13-35-3465,-4-17-3605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3.8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2817,'0'0'16584,"0"123"-16216,12-48-160,-4 13 0,-2-1-208,-6-7-592,0-14-5027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4.6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0 166 10773,'0'0'7814,"1"9"-6483,6 161-831,3 89 371,-8-108-9666,16-391 8693,-16 186 1015,2-54 2374,18-123-1,-20 222-3142,0-1-1,1 1 1,0 0-1,0 0 1,0 0-1,2 0 0,-1 1 1,7-11-1,-9 17-132,0-1 0,0 1 0,-1 0-1,1 0 1,1 0 0,-1 0 0,0 0-1,0 0 1,1 1 0,-1-1 0,1 1 0,-1 0-1,1-1 1,0 1 0,-1 0 0,1 1-1,0-1 1,0 0 0,0 1 0,0 0-1,0-1 1,-1 1 0,1 0 0,0 1-1,0-1 1,0 0 0,0 1 0,0 0 0,-1-1-1,1 1 1,4 3 0,-3-2-32,-1 0 1,0 0 0,0 1-1,0 0 1,-1-1 0,1 1-1,-1 0 1,1 1 0,-1-1-1,0 0 1,0 0 0,0 1-1,-1 0 1,1-1-1,-1 1 1,0 0 0,0-1-1,0 1 1,-1 0 0,1 0-1,-1 4 1,1 3-93,0 1 0,-1-1 0,0 1 1,-1-1-1,0 1 0,-4 14 0,-2-10-42,0 1-1,-1-1 1,0-1 0,-1 1-1,-1-1 1,-1-1 0,0 0-1,0-1 1,-2 0 0,1 0 0,-2-1-1,0-1 1,-24 15 947,39-21-695,1-1 1,0 0 0,0 0-1,0 0 1,1 0-1,-1-1 1,1 1 0,0-1-1,0 1 1,0-1-1,0 0 1,1 0 0,-1 0-1,7 3 1,6 8 225,13 17 99,49 70 0,-52-65-514,51 56-1,-69-85-308,0 1 0,0-1 0,1-1 0,0 1 0,11 5 1,-14-10-594,-1 1 1,1-1-1,0 0 1,0 0-1,13 2 1,13-3-6325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5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88 41 10853,'0'0'7534,"-14"20"-7318,2-4-192,5-8-9,1 0 0,0 0-1,0 1 1,1 0 0,0 0-1,0 0 1,1 1 0,1 0-1,-1-1 1,2 1 0,-1 1-1,1-1 1,-1 14 0,3-1 16,0 0 0,1 0 0,1-1 0,9 43 0,-10-61-75,0 1 0,0-1 0,0 1 0,1-1 0,0 1 0,0-1 0,0 0 0,0 0 0,1 0 0,0 0 0,0 0 0,0 0 0,0-1 0,0 1 0,1-1 0,-1 0 0,1 0 0,0 0 0,0-1 0,0 0 0,0 1 0,1-1 0,-1-1 0,0 1 0,1 0 0,0-1 0,-1 0 0,1 0 0,0-1 0,5 1 0,-9-1 28,1-1-1,0 1 1,-1-1-1,1 1 1,-1-1-1,1 0 1,-1 1-1,1-1 1,-1 0-1,1 0 1,-1 0-1,0 0 1,1 0-1,-1 0 1,0 0-1,0-1 1,0 1-1,0 0 1,0-1-1,0 1 1,-1-1-1,1 1 1,0-1-1,-1 1 1,1-1-1,-1 0 1,1 1-1,-1-1 1,0 1-1,0-1 1,1 0-1,-2-2 1,2-67 1178,-1 51-566,-14-218 2253,14 233-2842,1 1 0,0-1 0,0 1-1,0-1 1,0 1 0,1 0 0,0 0-1,0 0 1,0 0 0,0 0 0,0 0-1,1 0 1,0 1 0,0-1 0,0 1-1,0 0 1,1 0 0,-1 0 0,1 0-1,-1 0 1,1 1 0,5-3 0,-6 4-47,0-1 1,0 0 0,0 1 0,1 0-1,-1 0 1,0 0 0,1 0 0,-1 1-1,0-1 1,1 1 0,-1 0 0,1 0-1,-1 0 1,1 0 0,-1 1-1,0-1 1,1 1 0,-1 0 0,0 0-1,1 0 1,-1 0 0,0 1 0,0-1-1,0 1 1,0 0 0,0 0 0,-1 0-1,1 0 1,0 0 0,2 4-1,0 1-59,1 0 0,-2 1 0,1-1 0,-1 1-1,0 0 1,-1 1 0,0-1 0,0 0 0,2 10-1,7 81-270,-11-76 332,1 0 1,2 0-1,6 24 1,-9-43 46,0-1 0,0 1 0,0-1 0,1 1 0,0-1 1,-1 0-1,1 0 0,0 0 0,1 0 0,-1 0 0,0 0 1,1 0-1,0-1 0,0 1 0,0-1 0,0 0 0,0 0 0,0 0 1,0 0-1,0-1 0,1 1 0,-1-1 0,1 0 0,-1 0 0,1 0 1,0 0-1,-1-1 0,1 1 0,0-1 0,0 0 0,-1 0 0,1-1 1,0 1-1,6-2 0,-3 0 110,0 0 0,0 0 0,0-1 0,0 1 0,-1-1 1,1-1-1,-1 0 0,0 1 0,0-2 0,0 1 0,-1-1 0,1 0 0,-1 0 1,0 0-1,0-1 0,7-12 0,-9 12-3,0 0 1,0 0-1,0-1 1,-1 1 0,0-1-1,0 1 1,-1-1-1,1 0 1,-2 0-1,1 0 1,-1 0-1,0 0 1,0 0 0,-1 1-1,0-1 1,0 0-1,-1 0 1,1 0-1,-2 1 1,1-1-1,-1 1 1,-4-9 0,2 8-322,1 1 1,-1 0-1,0 0 1,-1 0 0,1 0-1,-1 1 1,0 0 0,-1 0-1,1 1 1,-1 0 0,0 0-1,-9-4 1,-8-2-3171,5 1-2134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5.5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14791,'0'0'6659,"29"116"-6531,-11-41 752,-2 9-576,-2 4-256,-4 4 193,-6 1-65,-4-4-352,0-8-721,-10-23-2801,-10-20-5122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5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0 239 13894,'0'0'4133,"0"-19"-1684,3-60-1334,-3 75-1091,1 0 0,0 0 0,0 0-1,0 0 1,1 0 0,-1 0 0,1 0-1,0 1 1,0-1 0,0 1 0,1-1 0,-1 1-1,1 0 1,0 0 0,0 0 0,0 0-1,0 0 1,0 1 0,4-3 0,3-1-273,1 1 0,0 0 0,0 0-1,18-4 1,-19 6-123,44-10-3154,-39 10 1806,-1 0 1,0-1-1,25-10 1,-33 39 4571,2 60-40,-2 122 1,-6-175-2497,0-31-188,10-27 888,14-27-564,2 1 0,44-64 0,-70 116-425,0 0 0,0 0 0,0 0 0,0 0 0,0 0 0,0 0 0,1 0 0,-1 0 0,0 0 0,0-1 0,0 1 0,0 0 0,0 0 0,0 0 0,1 0 0,-1 0 0,0 0 0,0 0 0,0 0 0,0 0 0,0 0 0,1 0 0,-1 0 1,0 0-1,0 0 0,0 0 0,0 0 0,0 1 0,0-1 0,1 0 0,-1 0 0,0 0 0,0 0 0,0 0 0,0 0 0,0 0 0,0 0 0,0 0 0,1 0 0,-1 1 0,0-1 0,0 0 0,0 0 0,0 0 0,0 0 0,0 0 0,0 0 0,0 1 0,0-1 0,0 0 0,0 0 0,0 0 0,0 0 0,0 0 0,0 1 0,0-1 0,6 17 256,2 25-628,-8-39 449,10 64-249,-7-34-714,3 1 0,0-1 1,15 42-1,-8-53-2716,3-13-3066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6.2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66 101 8820,'-5'17'1678,"-1"6"-1531,0 1 1,1 1-1,2-1 0,-1 31 0,4-55-127,-1 0-1,1 1 1,0-1-1,0 0 0,0 0 1,0 0-1,0 0 1,0 0-1,0 0 0,0 1 1,0-1-1,0 0 0,0 0 1,0 0-1,0 0 1,0 0-1,0 1 0,0-1 1,0 0-1,0 0 0,0 0 1,0 0-1,0 0 1,0 0-1,0 1 0,1-1 1,-1 0-1,0 0 0,0 0 1,0 0-1,0 0 1,0 0-1,0 0 0,0 0 1,0 1-1,1-1 0,-1 0 1,0 0-1,0 0 1,0 0-1,0 0 0,0 0 1,0 0-1,1 0 1,-1 0-1,0 0 0,0 0 1,0 0-1,0 0 0,0 0 1,0 0-1,1 0 1,-1 0-1,0 0 0,0 0 1,0 0-1,0 0 0,0 0 1,1 0-1,-1 0 1,0 0-1,0 0 0,0 0 1,0-1-1,7-7 1464,-2-5-806,-1 1-1,-1-1 1,0 0-1,0 0 1,-1 0-1,-1 0 1,0-17-1,-1 21-533,0 0-1,0 0 0,-1 0 0,0 0 0,-1 0 0,0 1 0,0-1 0,-1 0 1,0 1-1,-1 0 0,-7-14 0,8 19-257,1 0 1,0 0-1,-1 1 1,0-1-1,1 1 0,-1 0 1,0 0-1,-6-4 1,8 6-2,1 0 0,0 0 1,-1 0-1,1 0 0,0 0 1,0-1-1,-1 1 1,1 0-1,0 0 0,-1 0 1,1 0-1,0 0 0,-1 0 1,1 0-1,0 0 1,-1 0-1,1 0 0,0 0 1,-1 1-1,1-1 0,0 0 1,0 0-1,-1 0 0,1 0 1,0 0-1,-1 1 1,1-1-1,0 0 0,0 0 1,-1 0-1,1 1 0,0-1 1,-1 1-1,2 19-6070,11 11-3760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6.6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145 519 5731,'0'0'6691,"-18"9"-5587,-60 33-378,73-38-714,1 0 0,0 0-1,0 0 1,1 1 0,-1-1 0,1 1 0,0 0-1,0 0 1,0 0 0,1 1 0,0-1 0,0 1 0,0-1-1,1 1 1,0 0 0,0-1 0,0 1 0,1 0 0,0 0-1,0 0 1,2 9 0,-2-4-5,0-9-11,0-1 0,0 0 1,0 0-1,1 0 0,-1 0 1,1 0-1,-1 0 1,0 0-1,1 0 0,0-1 1,-1 1-1,1 0 0,-1 0 1,1 0-1,0 0 1,0-1-1,-1 1 0,1 0 1,0-1-1,0 1 0,0 0 1,0-1-1,0 1 0,0-1 1,0 0-1,0 1 1,0-1-1,0 0 0,0 0 1,0 1-1,0-1 0,0 0 1,0 0-1,0 0 1,0 0-1,0 0 0,1-1 1,-1 1-1,0 0 0,0 0 1,0-1-1,0 1 0,1-1 1,5-1-41,0 0 1,0 0-1,0 0 0,0-1 1,10-6-1,-1-3 50,0 0 0,-1-1 0,0-1-1,-1 0 1,-1-1 0,0-1 0,-1 0 0,-1 0 0,-1-1-1,10-21 1,-3 3 222,-2-1 0,-1-1 0,-2 0 0,10-50-1,-14 36 505,3-100 0,-10 64 3055,-17 152-2445,6 12-1458,3 1 0,4 0 0,7 85-1,-3-153-83,0-1-1,1 0 1,0 0-1,0 0 1,1 0-1,0 0 1,1-1-1,0 1 1,5 8-1,-7-14 109,0 0-1,0-1 0,0 1 1,0 0-1,1-1 1,-1 0-1,1 1 0,0-1 1,0 0-1,0 0 0,0-1 1,0 1-1,0-1 1,0 1-1,0-1 0,1 0 1,-1 0-1,0 0 0,1-1 1,-1 1-1,1-1 1,-1 0-1,1 0 0,-1 0 1,1 0-1,4-2 0,-4 1 45,0 0 0,-1 0 0,1-1-1,-1 1 1,1-1 0,-1 0-1,1 0 1,-1-1 0,0 1-1,0-1 1,0 1 0,0-1-1,-1 0 1,1 0 0,-1 0 0,0 0-1,0-1 1,0 1 0,0-1-1,0 1 1,-1-1 0,3-7-1,0-2 300,-1 0-1,-1 0 0,1 0 0,-2 0 0,0-19 0,0 31-170,-1 0 1,0 0-1,0 0 0,0 1 0,0-1 1,0 0-1,0 0 0,0 0 1,0 0-1,0 0 0,0 1 1,0-1-1,-1 0 0,1 0 0,0 0 1,-1 1-1,1-1 0,0 0 1,-1 0-1,1 1 0,-1-1 1,1 0-1,-1 1 0,0-1 0,1 0 1,-1 1-1,1-1 0,-1 1 1,0-1-1,0 1 0,1-1 1,-1 1-1,0 0 0,0-1 1,0 1-1,1 0 0,-1 0 0,0-1 1,0 1-1,-1 0 0,0 1-5,-1-1 0,1 1 0,0 0 0,0 0 0,0 0-1,0 0 1,0 0 0,0 0 0,0 1 0,0-1 0,0 0 0,1 1-1,-1 0 1,0-1 0,-2 5 0,-3 4-55,0 1-1,1 0 1,0 0-1,1 1 1,0-1-1,1 1 1,0 1 0,-2 12-1,1 2-62,1 0-1,0 51 0,4-68-140,1 1 0,0-1-1,0 1 1,1-1 0,1 0 0,-1 0-1,2 0 1,-1 0 0,1 0-1,6 9 1,-1-5-938,0-1 1,0 0-1,2-1 0,0 0 1,0 0-1,13 9 0,50 36-9838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8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56 1921,'0'0'12294,"-4"-8"-10496,0 0-1141,-7-11-153,8-1 4327,4 27-4749,29 91-221,-20-72 135,-2 2 0,8 37-1,-11-21 45,-1 70 0,-4-113 187,0-11 160,0-8-261,2 1 0,0-1 0,1 1 0,1-1 1,0 1-1,2 0 0,10-24 0,-10 28-122,0 1 1,1 0-1,0 0 0,0 1 1,2 0-1,-1 0 0,2 1 1,-1 0-1,1 1 0,16-12 0,-24 19-10,0 1 0,0-1 0,0 1 0,1 0 0,-1 0 0,1-1 0,-1 2 0,1-1 0,-1 0 0,1 0 0,-1 1 0,1-1 0,0 1 0,-1 0 0,1 0-1,-1 0 1,1 0 0,0 0 0,-1 1 0,1-1 0,-1 1 0,1 0 0,0 0 0,-1 0 0,0 0 0,1 0 0,-1 0 0,0 0 0,1 1 0,-1 0 0,0-1 0,0 1-1,0 0 1,0 0 0,-1 0 0,1 0 0,-1 0 0,1 0 0,-1 0 0,1 1 0,0 3 0,6 8-24,-2 1 0,0 0 0,-1 0 0,0 0 0,4 24 0,-3 8-1056,-2 0 1,-4 78 0,-1-60-3498,1-30 296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8.6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17 9925,'0'0'5397,"-10"15"-5173,1-2-198,3-6-24,1 0 0,-1 1 1,2 0-1,-1 0 0,1 1 0,1-1 1,-1 1-1,1 0 0,1 0 1,0 0-1,-1 9 0,1-6 13,1 0 1,1-1-1,0 1 1,0 0-1,1 0 0,4 14 1,-5-23 7,1-1 1,0 0 0,0 0-1,0 1 1,1-1-1,-1 0 1,0 0 0,1 0-1,-1 0 1,1-1 0,0 1-1,-1 0 1,1-1-1,0 1 1,0-1 0,0 1-1,0-1 1,1 0 0,-1 0-1,0 0 1,0 0-1,1 0 1,-1-1 0,0 1-1,1-1 1,-1 1 0,1-1-1,-1 0 1,1 0 0,-1 0-1,1 0 1,-1-1-1,0 1 1,1-1 0,-1 1-1,5-2 1,-2 0 108,0 0-1,1 0 1,-1 0 0,0-1-1,0 0 1,0 0 0,0 0 0,-1 0-1,1-1 1,-1 0 0,0 0-1,0 0 1,0 0 0,-1 0-1,1-1 1,-1 0 0,0 0 0,-1 0-1,1 0 1,-1 0 0,2-7-1,2-4 103,-2 0-1,0 0 0,0 0 0,-2 0 1,0-1-1,0-19 0,-2 22-310,1 11 21,0-1 0,-1 1 0,0 0 0,0-1 0,0 1 0,0-1-1,-1 1 1,1-1 0,-1 1 0,0 0 0,0-1 0,0 1 0,-2-5 0,3 8-63,-1 1 0,1-1 0,0 0-1,-1 0 1,1 0 0,0 0 0,0 1-1,-1-1 1,1 0 0,0 0 0,-1 1-1,1-1 1,0 0 0,0 0 0,0 1 0,-1-1-1,1 0 1,0 0 0,0 1 0,0-1-1,0 0 1,-1 1 0,1-1 0,0 0-1,0 1 1,0-1 0,0 1 0,0-1 0,0 0-1,0 1 1,0-1 0,0 0 0,0 1-1,0-1 1,0 0 0,1 1 0,-1-1-1,0 0 1,0 1 0,0-1 0,0 0 0,1 1-1,-1 0-462,0 27-5746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8.9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15 11221,'0'0'6195,"-20"-15"-13718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8.5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25 306 15719,'0'0'6873,"25"-7"-6825,14-3-40,5 0-11,52-21 0,-90 30 4,0-1-1,0-1 1,0 1-1,-1-1 1,1 0 0,-1 0-1,1-1 1,-1 0-1,0 1 1,-1-2-1,1 1 1,-1-1-1,0 1 1,0-1-1,0 0 1,-1-1-1,1 1 1,-1 0-1,0-1 1,-1 0 0,0 0-1,0 0 1,0 0-1,0 0 1,-1 0-1,0 0 1,-1-1-1,1 1 1,-1-7-1,0 11 6,-1-1 0,1 1 1,0 0-1,-1 0 0,0-1 0,1 1 0,-1 0 0,0 0 0,0 0 0,0 0 0,0 0 0,-1 0 0,1 0 0,0 1 0,-1-1 0,1 0 0,-1 1 0,0-1 1,1 1-1,-1-1 0,-2 0 0,-1-1 16,-1 0 1,1 1-1,0 0 1,-1 0-1,0 0 1,1 1 0,-1 0-1,-8-1 1,5 1 10,1 1-1,-1 0 1,0 0 0,1 0 0,-1 1 0,1 1-1,-1-1 1,1 1 0,0 1 0,0 0 0,0 0 0,-11 6-1,10-1-6,-1 1 0,1 0 0,0 0-1,1 1 1,0 0 0,0 1-1,1 0 1,1 0 0,0 0 0,0 1-1,1 0 1,-5 19 0,2-3 44,1 1 0,2 1 0,0-1 1,0 41-1,5-52-49,0 0-1,1 0 1,0-1-1,2 1 1,0 0-1,1-1 1,1 0-1,0 0 1,9 16-1,-10-23-32,1-2 0,1 1 0,-1-1 0,2 1 0,-1-2 0,1 1 0,0-1 0,0 0 0,1 0 0,0-1 0,1 0 0,-1-1 0,1 1 0,0-2 0,0 1 0,0-1 0,12 3 0,-4-3-58,0 0 0,1-1 0,-1-1 0,1 0 0,-1-1 0,1-1-1,-1-1 1,1-1 0,-1 0 0,0-1 0,1-1 0,-1-1 0,-1 0 0,1-1-1,-1-1 1,0 0 0,-1-1 0,26-18 0,-25 15 87,-1-1-1,0 0 1,-1-1 0,0 0-1,-1-1 1,-1-1 0,0 0 0,-1-1-1,0 0 1,-2 0 0,0-1-1,-1-1 1,0 0 0,-1 0-1,-2 0 1,8-36 0,-10 33 165,0 0 1,-2 0-1,0 0 1,-1-1-1,-4-24 1,3 42-125,1-1 1,-1 1 0,0 0 0,0 0-1,-1 0 1,1 0 0,-1 1 0,0-1-1,0 0 1,0 1 0,0-1 0,-1 1-1,1 0 1,-1 0 0,0 0 0,0 0-1,0 0 1,0 0 0,-1 1 0,1 0-1,-1-1 1,1 1 0,-1 1 0,0-1-1,0 0 1,0 1 0,0 0 0,0 0-1,0 0 1,0 0 0,0 1 0,-7 0-1,5 0-49,1 0-1,-1 1 0,0 0 1,1 0-1,-1 1 0,1-1 1,-1 1-1,1 0 1,0 1-1,0-1 0,0 1 1,0 0-1,0 0 0,1 1 1,-1-1-1,1 1 1,0 0-1,0 1 0,0-1 1,1 0-1,-1 1 0,1 0 1,1 0-1,-1 0 1,0 0-1,1 0 0,-2 9 1,-2 2-43,1 2 1,0-1 0,2 0-1,0 1 1,1 0 0,0 0 0,2 29-1,1-42-22,-1 0 1,1 0-1,0 0 0,0 0 0,1 0 1,0 0-1,-1 0 0,2-1 0,-1 1 0,0 0 1,1-1-1,0 0 0,0 0 0,0 0 1,1 0-1,-1 0 0,1 0 0,0-1 0,0 0 1,0 0-1,0 0 0,1 0 0,-1-1 0,1 1 1,0-1-1,0 0 0,0-1 0,-1 1 1,2-1-1,-1 0 0,0 0 0,0-1 0,0 1 1,7-2-1,-3 2-5,0-1 1,-1-1-1,1 0 1,0 0-1,-1-1 1,1 0-1,-1 0 1,0-1-1,1 0 1,-1 0-1,0-1 1,-1 0-1,1-1 1,-1 1-1,0-1 1,0-1-1,0 1 1,-1-1-1,0-1 1,6-7-1,-7 7 282,-1-2 0,0 1-1,0 0 1,-1-1-1,0 0 1,0 0-1,-1 0 1,0 0-1,-1 0 1,0 0-1,0-10 1,1 16-182,4 9-233,0 12 92,0 0 0,-1 0-1,0 0 1,-2 1-1,2 27 1,-4-29 87,1-1 1,0 0-1,1 0 0,0-1 0,2 1 1,0-1-1,0 1 0,15 24 0,-18-36 2,1-1-1,-1 0 1,1 0-1,0 0 1,0 0 0,1-1-1,-1 1 1,0-1-1,1 0 1,0 0-1,-1 0 1,1 0-1,0-1 1,0 1 0,0-1-1,0 0 1,0 0-1,0-1 1,0 1-1,0-1 1,0 0-1,1 0 1,-1 0 0,0-1-1,0 1 1,0-1-1,0 0 1,0 0-1,4-3 1,3 1 3,0-2 0,0 1 0,-1-1 0,1-1-1,-2 0 1,1 0 0,-1-1 0,1-1 0,8-8 0,-7 2 69,0 0 0,-1 0 0,0-1 0,-1 0 0,-1 0 0,-1-1-1,0 0 1,-1-1 0,0 0 0,-1 0 0,3-28 0,0-15 210,-4 0 0,-3-60 0,-1 83-254,1 32 13,-1 1 1,0-1 0,0 0-1,-1 0 1,1 1 0,-1-1-1,0 1 1,0-1 0,-1 0-1,0 1 1,1 0 0,-1-1-1,-4-5 1,3 8-1,1 0 0,-1 0-1,1 0 1,-1 0 0,0 1-1,0-1 1,0 1 0,0 0-1,0-1 1,0 2 0,0-1-1,0 0 1,-1 1 0,1-1-1,0 1 1,0 0 0,-1 0-1,1 0 1,-6 1 0,5 0-30,0-1 0,-1 1 1,1 0-1,0 0 0,0 0 0,0 0 1,0 1-1,1 0 0,-1-1 0,0 2 1,1-1-1,-1 0 0,1 1 1,0-1-1,-1 1 0,1 0 0,1 0 1,-1 0-1,0 1 0,1-1 0,-1 1 1,1-1-1,0 1 0,1 0 0,-3 4 1,0 3-47,1 0 0,0 1 0,1-1 1,0 0-1,1 1 0,0-1 0,1 1 1,1 14-1,-1-21-19,1-1 0,0 1 0,0-1 0,0 0 0,1 1 0,0-1 0,-1 0 0,1 0 0,1 0 0,-1 0 0,1 0-1,-1 0 1,1-1 0,0 1 0,0-1 0,1 0 0,-1 0 0,1 0 0,-1-1 0,1 1 0,0-1 0,0 1 0,0-1 0,0-1 0,1 1 0,3 1 0,6 1-163,0-1 0,0 0 0,0-1 0,1 0 0,-1-1 0,0-1 0,18-1 0,-2-10 149,-28 10 347,1-1 0,-1 1 0,1 0-1,-1 0 1,1 0 0,-1 0 0,1 0 0,0 1 0,4-1-1,-5 4-215,1 1-1,0 0 0,-1-1 0,0 1 0,0 0 0,0 0 0,0 0 1,-1 0-1,0 1 0,0-1 0,1 9 0,1-3 34,10 32 61,2-1 1,2 0-1,27 46 1,-31-65-572,2 0 0,22 25 0,-21-30-813,0 0 0,1-1-1,19 13 1,17 7-7231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9.2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 34 11045,'0'0'4461,"-15"17"-4192,-46 58-213,59-72-49,0-1 0,0 0 0,1 1 0,-1 0 0,1-1 0,-1 1 0,1 0 0,0-1 0,0 1 0,0 0 0,0 0 0,1 0 0,-1 0 0,1 0 0,-1 0 0,1 0-1,0 0 1,0 0 0,1 0 0,-1 0 0,1 0 0,-1 0 0,1 0 0,0 0 0,0 0 0,0 0 0,1 0 0,-1-1 0,1 1 0,-1 0 0,1-1 0,0 0 0,0 1 0,0-1 0,0 0 0,0 0 0,1 0 0,-1 0-1,1 0 1,-1-1 0,6 3 0,-3-1 111,1 0 0,0-1-1,-1 0 1,1 0-1,0 0 1,1-1 0,-1 0-1,0 0 1,0-1-1,0 1 1,1-1 0,-1-1-1,0 1 1,0-1 0,0 0-1,1 0 1,8-4-1,-11 2 61,0 0-1,0 1 1,0-2 0,0 1-1,-1 0 1,1-1-1,-1 0 1,0 1-1,0-1 1,0 0-1,-1-1 1,1 1 0,-1 0-1,0-1 1,0 0-1,-1 1 1,1-1-1,-1 0 1,0 0-1,-1 1 1,1-1 0,-1 0-1,0-8 1,0 7-181,0 1-1,-1-1 1,1 0 0,-1 0 0,-1 0 0,1 1 0,-1-1 0,0 1 0,0-1 0,0 1 0,-1 0-1,0 0 1,0 0 0,0 0 0,-1 0 0,0 1 0,1 0 0,-2-1 0,-5-4 0,-38-16-5747,34 18-1240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29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13942,'0'0'6670,"7"14"-6593,1 1-28,0-1 1,-1 2-1,-1-1 0,-1 1 0,0 0 0,-1 0 0,2 18 0,-1 277 329,-2-22-153,-3-281-232,1-1 1,-1 0 0,2 0-1,-1 0 1,1 0 0,0-1 0,1 1-1,-1 0 1,1-1 0,1 0 0,7 11-1,-8-14 5,0 0 0,0 0 1,0 0-1,0-1 0,1 1 0,-1-1 0,1 0 0,0 0 0,0-1 0,0 1 1,0-1-1,0 1 0,0-1 0,0-1 0,0 1 0,0 0 0,0-1 1,1 0-1,-1 0 0,8-1 0,-3-1 21,1 0 0,-1 0 0,0-1 0,0 0 1,0 0-1,0-1 0,0-1 0,-1 1 0,1-1 0,-1-1 1,0 1-1,-1-1 0,0-1 0,0 1 0,0-1 0,-1-1 0,1 1 1,-2-1-1,7-10 0,-8 11-76,0 0-1,0 0 1,-1-1 0,1 1-1,-2-1 1,1 0 0,-1 0-1,0 0 1,-1 0 0,0 0-1,0 0 1,0 0 0,-1 0 0,-1-1-1,1 1 1,-1 0 0,-1 0-1,0 0 1,0 0 0,0 0-1,-1 0 1,0 1 0,-5-9-1,2 6 9,-1 0 0,0 1-1,-1 0 1,0 0 0,-1 1-1,0 0 1,-15-11 0,-7 0 15,-37-19 1,39 23 314,-47-32 1,75 47-265,0-1 1,1 1 0,-1 0-1,0-1 1,1 1 0,-1-1-1,0 1 1,1-1 0,-1 1-1,1-1 1,-1 1 0,1-1-1,-1 0 1,1 1-1,0-1 1,-1 0 0,1 1-1,0-1 1,-1 0 0,1 0-1,0 1 1,0-1 0,0 0-1,-1 0 1,1 1-1,0-1 1,0 0 0,0 0-1,0 0 1,0 1 0,1-1-1,-1 0 1,0 0 0,0 1-1,1-1 1,-1 0 0,0 0-1,0 1 1,1-1-1,-1 0 1,1 1 0,-1-1-1,1 0 1,-1 1 0,1-1-1,-1 1 1,1-1 0,0 1-1,-1-1 1,1 1 0,0 0-1,-1-1 1,2 0 0,41-16-800,99-15-5896,-56 21 270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0.0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139 66 5442,'0'0'10122,"0"-11"-8571,0-33-186,0 33-457,-3 15 220,-10 27-935,2-1 0,1 1 1,2 1-1,1-1 0,1 1 0,-2 41 0,5 205 1217,5-161-1211,-1-42-99,-4 95-626,2-164 166,1 1 0,-1-1 1,0 0-1,0 0 0,-1 0 1,0 0-1,0 0 0,-1-1 1,1 1-1,-1 0 1,0-1-1,-1 0 0,1 0 1,-8 8-1,-20 10-7083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0.8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0 260 14551,'0'0'3508,"21"-14"-2628,0 0-638,-10 5-166,1 0 0,1 1-1,-1 1 1,1 0 0,1 1 0,-1 1 0,1 0 0,0 0 0,15-2 0,22 0-223,0 2 0,0 2 1,1 2-1,89 11 0,-131-9 325,-1-1 0,0 0 0,0 0 0,0 0 0,0-1 1,0-1-1,0 0 0,0 0 0,-1 0 0,1-1 0,-1 0 0,11-6 0,-15 6-201,0 1 0,0 0 1,0-1-1,-1 1 0,0-1 0,1 0 0,-1 0 1,0-1-1,0 1 0,-1 0 0,1-1 0,-1 0 1,1 0-1,-1 0 0,0 0 0,-1 0 0,1 0 1,-1 0-1,0 0 0,0-1 0,0 1 1,0 0-1,-1-1 0,0 1 0,0-1 0,-1-6 1,0 9 5,0 0 0,0 0 0,-1 0 1,1 1-1,0-1 0,-1 0 1,0 0-1,1 1 0,-1-1 0,0 1 1,0 0-1,0 0 0,0-1 1,0 1-1,0 0 0,0 0 0,0 1 1,0-1-1,0 0 0,-1 1 1,1 0-1,0-1 0,-1 1 0,1 0 1,0 0-1,-3 0 0,-65 2 79,65-1-48,1 0 0,0 1 1,0-1-1,0 1 0,0 1 0,0-1 1,0 0-1,0 1 0,1 0 0,0 0 0,-1 0 1,1 0-1,0 0 0,0 1 0,1-1 1,-1 1-1,1 0 0,-1 0 0,1 0 0,1 0 1,-1 0-1,0 0 0,0 6 0,-3 6-17,1 0-1,0 1 0,2-1 1,-2 33-1,4-41-54,0 1 0,1 0 0,0-1 1,0 1-1,1 0 0,0-1 0,1 0 0,0 1 1,0-1-1,0 0 0,1 0 0,1-1 0,-1 1 1,1-1-1,0 0 0,1 0 0,0-1 0,0 0 1,0 0-1,1 0 0,0-1 0,0 0 0,0 0 1,0 0-1,1-1 0,0 0 0,0-1 0,0 0 1,0 0-1,1-1 0,-1 0 0,14 2 0,5-1-219,0-1 0,1-2-1,-1 0 1,0-2 0,0 0 0,38-10-1,-49 8 272,0 0 0,0-1-1,0-1 1,0-1 0,-1 0-1,0-1 1,0-1 0,-1 0-1,-1-1 1,1 0 0,17-19-1,-28 26 92,0 0-1,0 0 1,0-1-1,-1 1 1,1-1 0,-1 0-1,0 1 1,0-1-1,-1 0 1,1 0-1,-1-1 1,0 1-1,0 0 1,0 0-1,0-1 1,-1 1-1,0 0 1,0-1-1,-1-6 1,1 8-29,-1 0 0,0 0 1,-1 1-1,1-1 1,-1 1-1,1-1 0,-1 1 1,0-1-1,1 1 0,-1 0 1,0 0-1,-1 0 0,1 0 1,0 0-1,-1 0 0,1 1 1,-1-1-1,1 1 0,-1 0 1,0-1-1,1 1 0,-1 1 1,0-1-1,0 0 0,0 1 1,0-1-1,0 1 0,-3 0 1,-2-1-22,0 1 0,0 0 1,0 0-1,-1 1 1,1 0-1,0 0 1,0 1-1,1 0 1,-1 1-1,0-1 0,1 1 1,-11 7-1,13-8-48,1 1-1,1 0 0,-1 0 0,0 0 0,1 0 1,-1 1-1,1-1 0,0 1 0,0 0 1,1 0-1,-1 0 0,1 0 0,0 0 1,0 1-1,0-1 0,1 1 0,-1-1 0,1 1 1,0 0-1,0-1 0,1 1 0,-1 6 1,2-9-29,-1-1 0,1 0 0,-1 1 0,1-1 0,-1 0 0,1 1 0,0-1 0,-1 0 0,1 0 0,0 0 0,0 0 0,0 0 0,0 0 0,0 0 0,0 0 0,0 0 0,0 0 0,1-1 0,-1 1 1,0 0-1,0-1 0,1 1 0,-1-1 0,0 1 0,1-1 0,-1 0 0,0 1 0,1-1 0,-1 0 0,1 0 0,-1 0 0,2 0 0,58-1-779,-48 0 732,-5 1 34,-1 0 0,0-1 0,0 0 0,1 0 0,-1 0 0,0-1 0,0-1 0,0 1 0,-1-1 0,1 0-1,-1 0 1,1-1 0,7-6 0,-12 74 1579,-3-54-1684,1 1 0,1-1 0,0 1 0,1-1 0,4 19 0,-5-27-56,0 0 0,0 0 0,0 0 0,0 0 0,0-1 0,0 1 0,0 0 0,1 0 0,-1-1 0,1 1 0,-1-1 0,1 1 0,0-1 0,3 3 0,-3-3-194,0-1 0,0 1-1,1 0 1,-1-1-1,0 1 1,1-1 0,-1 0-1,1 0 1,-1 0 0,0 0-1,1 0 1,-1-1-1,1 1 1,-1 0 0,0-1-1,4-1 1,22-13-6999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1.1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 1 12230,'0'0'8035,"-28"151"-7907,28-72 353,0 3-449,0-2 432,0 1-464,0-8 48,-4-4-192,-12-8-96,-2-18-1681,6-20-2433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1.4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0 340 7123,'1'-16'3434,"-1"1"-2749,0 0 1,2-1-1,0 1 0,1 0 1,0 1-1,1-1 1,1 0-1,0 1 0,1 0 1,8-14-1,-6 16-382,0 0-1,1 1 0,1 0 0,0 1 0,0 0 1,13-9-1,-19 15-310,1 1-1,-1 0 1,1 0 0,0 0-1,0 1 1,0-1 0,0 1 0,0 1-1,1-1 1,-1 1 0,1 0-1,-1 0 1,1 0 0,-1 1 0,1 0-1,-1 0 1,1 0 0,10 2 0,-13 0-24,0-1 1,0 1 0,0 0-1,0 0 1,0 0 0,0 0-1,-1 1 1,1-1 0,-1 1 0,1-1-1,-1 1 1,0 0 0,0 0-1,0 0 1,-1 0 0,1 0-1,-1 0 1,0 1 0,2 4 0,15 68-12,-18-74 34,5 33 258,-5-23-550,2-1 1,-1 1-1,2-1 0,-1 0 1,9 21-1,-9-29 216,-1-1 0,0 1 0,1-1 0,0 0-1,0 0 1,0 1 0,0-1 0,0 0 0,0-1 0,0 1 0,0 0 0,1-1-1,-1 1 1,1-1 0,-1 0 0,1 0 0,-1 0 0,1 0 0,0 0 0,0 0-1,-1-1 1,1 0 0,0 1 0,0-1 0,0 0 0,0 0 0,-1 0 0,1-1-1,3 0 1,2-1 97,-1 0 0,0 0 0,1-1 0,-1 0 0,-1-1 0,1 1 1,0-1-1,-1-1 0,0 1 0,0-1 0,0 0 0,0 0 0,-1-1 0,0 0 0,0 0 0,-1 0 0,1 0 0,-1-1 0,-1 1 0,1-1 0,2-7 0,2-6 305,0-1 1,-1 1-1,-1-1 1,-1 0-1,-1 0 0,2-28 1,-6 22 980,0 10 261,1 30 183,8 110-1840,1 64-476,-9-183 220,-1-1 1,0 1-1,0-1 0,0 1 1,-1-1-1,1 1 0,-1-1 1,0 0-1,0 1 0,0-1 1,0 0-1,0 0 1,-1 1-1,0-1 0,1 0 1,-1 0-1,-5 5 0,-14 7-4845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2.1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1 132 12070,'0'0'6616,"22"-3"-5890,74-9 5,-91 12-701,1 0 0,-1 0 1,0 1-1,1 0 1,-1 0-1,0 1 0,1-1 1,-1 1-1,0 0 1,0 1-1,-1-1 0,1 1 1,0 0-1,4 4 1,1 2 38,-1 0 0,0 0 0,14 21 0,-18-24-65,3 5 12,0 1-1,-1 0 1,-1 0 0,1 0-1,-2 1 1,0 0 0,5 20-1,-9-29-119,0 0 0,0 0-1,0 1 1,-1-1 0,1 0-1,-1 0 1,0 0 0,0 0-1,-1 1 1,1-1 0,-1 0-1,0 0 1,0 0 0,0 0-1,-1 0 1,1-1 0,-1 1-1,0 0 1,0 0 0,-1-1-1,1 0 1,-1 1 0,1-1 0,-1 0-1,0 0 1,0 0 0,0-1-1,-6 4 1,4-3-143,1 0-1,-1-1 1,0 0 0,0 0 0,0 0 0,0-1-1,0 1 1,0-1 0,0 0 0,-1-1-1,1 1 1,0-1 0,0 0 0,-8-1 0,12 0 259,0 0 1,0 0 0,1 0 0,-1 0 0,0 1 0,0-1 0,0 0 0,1 0 0,-1-1 0,0 1-1,1 0 1,-1 0 0,1 0 0,-1 0 0,1 0 0,0-1 0,0 1 0,-1 0 0,1 0 0,0-1-1,0 1 1,0 0 0,1-3 0,1-34 708,-2 34-591,2-4-37,0 0-1,1 1 0,-1-1 1,1 1-1,1-1 1,-1 1-1,1 0 1,1 0-1,-1 1 1,1-1-1,0 1 0,0 0 1,1 0-1,0 1 1,0 0-1,1 0 1,-1 0-1,1 1 1,0 0-1,10-5 0,8-3 107,0 1 0,1 2-1,0 0 1,49-9 0,-20 9 38,-29 6-210,-1-1 0,0-1-1,0-2 1,-1 0 0,0-1-1,33-17 1,-53 22 13,-1 1 1,1-1-1,-1 0 1,1-1-1,-1 1 1,0 0-1,0-1 1,-1 0-1,1 0 1,-1 0-1,1 0 1,-1 0-1,-1 0 1,1-1-1,2-7 1,-4 10-26,1 0 0,-1 0 0,0 0 0,0 0 0,0 0 0,0 0 0,0 1 0,0-1 0,0 0 0,-1 0 1,1 0-1,0 0 0,-1 1 0,0-1 0,1 0 0,-1 0 0,0 1 0,0-1 0,0 0 0,0 1 0,0-1 1,-1 1-1,1 0 0,0-1 0,-1 1 0,1 0 0,-1 0 0,1 0 0,-1 0 0,1 0 0,-1 0 0,0 0 1,0 0-1,1 1 0,-1-1 0,0 1 0,0-1 0,0 1 0,-3 0 0,1-1-16,0 1-1,-1-1 0,1 1 1,0 0-1,-1 1 0,1-1 1,0 1-1,0 0 0,-1 0 1,1 0-1,0 0 0,0 1 1,0 0-1,0 0 0,1 0 1,-7 4-1,4-1-5,0 1 0,0-1 1,1 1-1,0 0 0,0 1 0,0-1 0,0 1 1,-4 10-1,1 1-5,0 0 1,2 0-1,0 1 0,1 0 1,0 0-1,-2 33 0,6-41 9,0 0 0,1 0 0,0-1 0,1 1 0,0 0 0,1 0 0,3 13 0,-3-20-4,-1-1 0,1 0 0,-1 0 0,1 0-1,0 0 1,0 0 0,0-1 0,0 1 0,1-1 0,-1 1 0,1-1 0,0 0 0,-1 0 0,1 0 0,0 0-1,0 0 1,0-1 0,0 1 0,1-1 0,-1 0 0,0 0 0,1 0 0,-1 0 0,0-1 0,1 1-1,5-1 1,2 0 33,-1-1 0,1 0 0,-1-1-1,0 0 1,0 0 0,0-1 0,0 0-1,0-1 1,-1 0 0,1-1 0,-1 0-1,0 0 1,0-1 0,-1 0 0,0-1-1,0 0 1,0 0 0,-1 0 0,10-15-1,-2 3 92,0 0 0,-2-2 0,0 0 1,-2 0-1,0-1 0,-2-1 0,10-31 0,-14 22 167,-1 4 412,-1 25-431,1 13-182,74 266-1646,-74-262 1474,-1 1 0,0 0 0,-1 0-1,-1 1 1,0-1 0,-3 26 0,1-36-120,0-1 1,0 1-1,0-1 0,-1 1 0,1-1 1,-1 0-1,-1 0 0,1 0 1,0 0-1,-1 0 0,0 0 0,0-1 1,0 1-1,0-1 0,-1 0 0,1 0 1,-1 0-1,0 0 0,0-1 0,0 1 1,0-1-1,0 0 0,0 0 1,-1-1-1,-5 2 0,-37 8-6351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2.5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 0 17208,'0'0'7395,"-42"13"-17191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5.3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50 2113,'0'0'7041,"2"-7"-6132,2 0-301,5-15-304,-6 9 8010,-4 30-8372,-1 0 1,-1-1 0,-9 32 0,-5 36 256,16-72-236,-1 6 74,1 0 1,0 0 0,1 0-1,1 0 1,5 25 0,-6-39-78,1-1 1,0 1-1,1-1 0,-1 1 1,1-1-1,-1 1 1,1-1-1,0 0 1,0 0-1,1 0 0,-1 0 1,1 0-1,-1-1 1,1 1-1,0-1 1,0 1-1,0-1 1,0 0-1,0 0 0,1 0 1,-1-1-1,0 1 1,1-1-1,0 0 1,-1 0-1,1 0 0,0 0 1,-1-1-1,1 1 1,0-1-1,7-1 1,-9 1-202,1 0 1,-1 0-1,1-1 1,-1 1-1,1-1 1,-1 0-1,0 0 1,1 0-1,-1 0 1,0 0 0,0 0-1,0 0 1,0-1-1,0 1 1,0-1-1,0 0 1,0 0-1,0 1 1,-1-1-1,1 0 1,-1 0-1,1-1 1,-1 1-1,0 0 1,0 0 0,0-1-1,0 1 1,0 0-1,0-4 1,5-30-5926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5.7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62 8324,'0'0'3700,"7"10"-3148,-6-10-561,2 6 200,1 0 0,0-1-1,1 0 1,-1 0 0,1 0 0,6 4 0,-9-7-86,1-1-1,-1 1 1,1-1 0,-1 1-1,1-1 1,-1 0 0,1 0-1,0 0 1,0-1 0,-1 1-1,1-1 1,0 1 0,0-1-1,0 0 1,0 0 0,-1 0-1,1 0 1,0-1 0,0 1-1,0-1 1,-1 0 0,1 0-1,0 0 1,2-1 0,-2 1-10,-1-1 1,0 1-1,0-1 1,0 0-1,0 0 1,0 0-1,0 0 1,0 0-1,0 0 1,-1 0-1,1 0 1,-1-1-1,0 1 1,0-1 0,0 1-1,0-1 1,0 1-1,0-1 1,-1 1-1,1-1 1,-1 0-1,1 1 1,-1-1-1,0 0 1,0 0-1,-1 1 1,1-1-1,0 0 1,-1 1 0,-1-6-1,1 6-105,0 0 0,1-1 0,-1 1 0,0 0 0,0 0 0,-1 0 0,1-1 0,0 1 0,-1 1 0,1-1 0,-1 0 0,0 0 0,1 0 0,-1 1 0,0-1 0,0 1 0,0 0 0,0-1 0,0 1 0,0 0 0,-1 0 0,1 0 0,0 1 0,0-1 0,-1 0 0,1 1 0,-1 0 0,1-1 0,0 1 0,-1 0 0,1 0 0,-1 1 0,1-1 0,0 0 0,-5 2 0,5-1-159,0 0-1,0 0 1,0 0 0,0 1 0,0-1-1,0 1 1,0 0 0,1-1 0,-1 1 0,1 0-1,-1 0 1,1 0 0,0 0 0,0 0 0,-1 0-1,1 0 1,1 0 0,-1 1 0,0-1-1,1 0 1,-1 0 0,1 1 0,-1 2 0,-3 60-4469,4-58 3735,0 31-4550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23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12614,'0'0'6339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8.9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96 1 13558,'0'0'9012,"0"170"-7315,0-75-784,0 4-673,-2-2 80,-1-12-208,-4-16-224,0-11-32,-7-11-1313,-8-8-528,0-17-2081,3-18-4738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6.0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15 10453,'0'0'9956,"-6"-14"-9844,2 44-112,-2 20 0,-2 10 353,-2 6-337,4 0 128,2-5-144,4 0 16,0-10-80,0-8-1617,0-12-2817,14-19-1985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36.4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18 302 10373,'0'0'2270,"0"17"-1958,-16 338 331,16-353-1566,6-26-157,4-42 2998,2-121 1,3-26 521,-12 192-2245,-2 5-75,1-1 0,1 1 0,1 0 0,0 0 0,1 1 0,1-1 0,9-17 0,-15 32-123,1 0 0,-1 0-1,1 0 1,-1-1-1,1 1 1,0 0-1,-1 0 1,1 0 0,0 1-1,0-1 1,0 0-1,-1 0 1,1 0 0,0 1-1,0-1 1,0 0-1,0 1 1,1-1-1,-1 1 1,0-1 0,0 1-1,0-1 1,0 1-1,0 0 1,1 0 0,-1 0-1,0-1 1,0 1-1,0 0 1,1 1-1,-1-1 1,0 0 0,0 0-1,0 0 1,1 1-1,-1-1 1,0 0 0,0 1-1,0-1 1,1 2-1,1 0-44,-1 0-1,0 0 1,0 1-1,0-1 1,0 0 0,0 1-1,0 0 1,-1-1-1,1 1 1,-1 0-1,0 0 1,0 0-1,0 0 1,1 4-1,0 5-141,0 1-1,-1-1 0,-1 1 1,0 0-1,0-1 1,-2 1-1,1-1 0,-1 0 1,-1 1-1,-1-1 0,1 0 1,-2 0-1,0-1 0,0 1 1,-1-1-1,0 0 1,-1-1-1,0 0 0,-1 0 1,0 0-1,-14 12 0,-44 39-3050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44.1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72 251 3586,'0'0'3134,"0"-16"-1103,0-12-741,-1 0 1,-2 0 0,0 1 0,-12-43-1,14 67-874,-10-30 1207,11 32-1497,0 0 0,0 1 0,-1-1 1,1 0-1,0 0 0,0 0 1,-1 1-1,1-1 0,0 0 0,-1 1 1,1-1-1,-1 0 0,1 1 1,0-1-1,-1 0 0,0 1 0,1-1 1,-1 1-1,1-1 0,-1 1 0,0-1 1,1 1-1,-1-1 0,0 1 1,0 0-1,1-1 0,-1 1 0,0 0 1,-1 0-1,1 1-116,0 0 1,0 1-1,0-1 0,1 0 1,-1 1-1,0-1 0,1 1 0,-1 0 1,1-1-1,-1 1 0,1-1 1,-1 1-1,1 0 0,0-1 1,0 1-1,0 2 0,-1 6 36,-5 39 187,2 1 0,3-1 0,1 1 0,3 0 0,2 0 0,2-1 0,2 0 0,2-1 0,27 72-1,-31-100-660,-1-1 481,1 0 0,1 0 0,17 27 0,-23-41-414,2-1 0,-1 0 0,1 0 0,-1 0 0,1 0 0,0 0 0,8 5 0,-9-8-190,0 1 1,0-1-1,-1 1 0,1-1 0,0 0 1,0 0-1,0-1 0,1 1 1,-1-1-1,0 1 0,0-1 0,0 0 1,0 0-1,5-1 0,23-6-9392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44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18 146 2801,'0'0'13113,"18"4"-11768,-9-2-1236,22 7 556,0-3 0,37 4 0,-62-9-562,1 0 0,0-1 0,0 1-1,0-1 1,0-1 0,0 1 0,0-1 0,0-1 0,0 1 0,0-1 0,-1 0 0,1-1 0,-1 1 0,1-1 0,-1-1 0,0 1 0,0-1 0,5-5 0,-8 7-87,-1-1-1,0 0 1,0 0 0,0 0-1,0 0 1,-1 0 0,1 0-1,-1 0 1,0 0 0,0-1-1,0 1 1,0-1 0,-1 1-1,1-1 1,-1 1 0,0 0-1,0-1 1,0 1-1,0-1 1,-1 1 0,0-1-1,1 1 1,-1-1 0,0 1-1,-1 0 1,1 0 0,0-1-1,-1 1 1,0 0 0,0 0-1,0 1 1,0-1 0,0 0-1,-1 1 1,1-1 0,-1 1-1,1 0 1,-1-1 0,0 1-1,0 1 1,0-1-1,0 0 1,0 1 0,-6-2-1,0 0-24,0 0 1,1 2-1,-1-1 0,0 1 0,0 0 0,0 1 0,0 0 0,0 0 0,0 1 0,0 0 0,0 0 0,1 1 0,-1 1 0,0-1 0,1 1 1,0 1-1,-1-1 0,1 2 0,-13 8 0,14-7 6,0 1 0,0 0 1,0 0-1,1 0 0,0 1 1,0 0-1,1 1 0,0-1 1,1 1-1,0 0 0,0 0 1,1 0-1,0 0 0,0 1 1,1-1-1,1 1 0,-1 0 1,1 10-1,1-12 3,0 0 0,0-1-1,0 1 1,1 0 0,0-1 0,1 1 0,0-1 0,0 1 0,0-1-1,1 0 1,0 0 0,1 0 0,-1 0 0,1-1 0,1 1-1,-1-1 1,9 9 0,-5-8-71,1 0-1,-1 0 1,2 0 0,-1-1-1,1 0 1,0-1 0,0 0-1,1-1 1,-1 0 0,1-1-1,17 4 1,-5-3-1071,1-1 1,43 1-1,-47-4-546,0-1 1,-1-2-1,35-7 1,17-17-4335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44.8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227 149 2993,'0'0'5221,"0"-18"-1827,-1-57-459,1 72-2802,-1 1 0,1-1 0,-1 1 0,1-1 1,-1 1-1,0-1 0,0 1 0,0 0 0,0-1 0,-1 1 1,1 0-1,-1 0 0,1 0 0,-1 0 0,0 0 1,0 0-1,0 0 0,0 1 0,0-1 0,0 1 0,0-1 1,0 1-1,-1 0 0,1 0 0,-1 0 0,1 0 1,0 0-1,-1 1 0,0-1 0,1 1 0,-1-1 0,-3 1 1,0 0-41,0 0 1,0 0 0,0 0 0,-1 1-1,1 0 1,0 0 0,0 0 0,0 1 0,0 0-1,-10 5 1,8-1-66,1 0 0,0 0 0,1 0 0,0 1 0,0 0 0,0 0 0,1 0-1,0 1 1,0 0 0,1 0 0,0 0 0,0 1 0,1-1 0,0 1 0,0 0 0,1 0 0,1 0 0,-1 0-1,1 0 1,1 0 0,0 0 0,0 0 0,1 1 0,0-1 0,2 9 0,-2-15-31,0-1 0,1 1-1,-1 0 1,1-1 0,-1 1 0,1-1 0,0 1 0,0-1 0,0 0 0,0 1 0,0-1-1,0 0 1,1-1 0,-1 1 0,0 0 0,1-1 0,0 1 0,-1-1 0,1 0-1,0 0 1,0 0 0,0 0 0,0 0 0,0-1 0,0 1 0,0-1 0,0 0-1,0 0 1,0 0 0,5-1 0,-1 0-5,1 0 1,-1-1-1,0 1 0,-1-1 0,1-1 1,0 1-1,-1-1 0,1 0 1,-1-1-1,0 0 0,11-8 0,-8 3 26,11-9 62,-20 18-79,1 0-1,-1 0 0,1 0 0,0 0 0,-1 0 0,1-1 0,-1 1 0,1 0 0,-1 0 0,1 0 0,0 1 0,-1-1 1,1 0-1,-1 0 0,1 0 0,-1 0 0,1 0 0,-1 1 0,1-1 0,-1 0 0,1 1 0,-1-1 0,1 0 0,-1 1 0,1-1 1,-1 0-1,1 1 0,-1-1 0,0 1 0,1-1 0,-1 1 0,0-1 0,0 1 0,1-1 0,-1 1 0,0-1 0,0 1 1,0-1-1,1 1 0,-1 0 0,8 20-37,24 48-557,-29-65 186,0 1 0,1 0 0,-1-1 0,1 0 0,0 0 0,0 0-1,0 0 1,0 0 0,1-1 0,-1 0 0,8 4 0,26 6-4794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45.1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122 1 10005,'0'0'8969,"-15"27"-7763,5-8-967,1-4-43,0 0 0,1 1 1,1 0-1,0 1 0,2 0 1,0 0-1,0 0 0,2 0 1,0 1-1,0 27 0,15 247 1967,-1 69-436,-26-184-4570,7-131-770,-24 81 1</inkml:trace>
  <inkml:trace contextRef="#ctx0" brushRef="#br0" timeOffset="1">25 680 13094,'0'0'7107,"43"-101"-6691,31 79-416,29 3-512,12 3-1537,-4 0-4130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45.8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10997,'0'0'9311,"17"9"-9050,-9-4-226,0-2 13,0 1 1,-1 0 0,0 1-1,0 0 1,0 0-1,0 0 1,-1 1-1,0 0 1,0 0-1,-1 0 1,1 1-1,-1 0 1,-1 0-1,1 0 1,3 10-1,1 9 140,-2 1 0,-1-1-1,-1 1 1,2 46 0,-5 108 295,-3-119-32,3-84-329,0 0 1,1 0-1,1 1 0,1-1 0,2 1 0,8-22 0,60-122-168,-69 153 51,30-54 100,-34 61-126,1 1 0,0 0 0,0 0 1,0 0-1,1 0 0,-1 1 1,1 0-1,0-1 0,0 1 0,0 0 1,8-3-1,-11 6 19,0 0 0,-1 0-1,1 0 1,0 0 0,0 0 0,0 0 0,0 0-1,0 0 1,-1 0 0,1 1 0,0-1 0,0 0-1,0 1 1,-1-1 0,1 1 0,0-1 0,0 1-1,-1-1 1,1 1 0,0-1 0,-1 1 0,1-1 0,-1 1-1,1 0 1,-1 0 0,1-1 0,-1 1 0,1 0-1,-1 0 1,0-1 0,1 1 0,-1 0 0,0 0-1,0 0 1,1 1 0,9 40 14,-9-33-20,19 94-13,-13-58-666,2 0-1,26 77 1,-32-115 139,-1-1 1,1 1-1,1-1 1,-1 0-1,1 0 1,0 0 0,7 7-1,-9-11-79,0 0-1,1 0 1,-1 0-1,1-1 1,-1 1-1,1-1 1,-1 1 0,1-1-1,0 0 1,0 0-1,0 0 1,5 1-1,23-1-8296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46.1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141 96 6707,'0'0'9476,"-18"5"-8478,6-3-882,8-2-84,-1 1 0,1-1 1,-1 1-1,1 0 0,0 0 1,-1 1-1,1-1 0,0 1 0,0 0 1,0 0-1,0 0 0,0 1 1,1-1-1,-1 1 0,1 0 0,-1 0 1,1 0-1,0 1 0,0-1 1,1 1-1,-1-1 0,1 1 0,0 0 1,0 0-1,-3 7 0,-1 18 119,2 0 1,0 0-1,2 0 0,1 1 0,4 34 0,-3-61-145,0 0-1,1 0 0,-1 0 1,1 0-1,-1 0 0,1 0 0,0 0 1,0 0-1,0 0 0,1 0 1,-1-1-1,1 1 0,-1 0 1,1-1-1,0 0 0,0 1 0,0-1 1,0 0-1,1 0 0,-1 0 1,0 0-1,1 0 0,0-1 1,-1 1-1,4 1 0,-3-3 20,0 1 1,0 0-1,1-1 0,-1 0 0,0 1 1,1-1-1,-1 0 0,0-1 1,1 1-1,-1-1 0,0 1 0,0-1 1,1 0-1,-1 0 0,0-1 1,0 1-1,0-1 0,0 1 0,0-1 1,-1 0-1,1 0 0,0 0 0,2-4 1,4-4 70,0 0 0,-1-1 0,0 0 0,-1 0 0,0-1 0,-1 0 0,0 0 0,-1 0 0,-1-1 0,0 0 0,0 0 0,-1 0 0,-1 0 0,1-18 0,-2 19-67,0 0 1,-1 0 0,0 0-1,-1 0 1,0 0 0,-1 0 0,0 0-1,-1 0 1,-1 1 0,0-1-1,0 1 1,-1 0 0,0 0 0,-1 1-1,0 0 1,-10-12 0,15 20-54,-1 0 1,1 0 0,-1 1 0,0-1-1,1 1 1,-1-1 0,0 1 0,0 0-1,0-1 1,0 1 0,0 0-1,0 0 1,-1 1 0,1-1 0,0 0-1,0 1 1,-1-1 0,1 1 0,0 0-1,-4 0 1,5 0-105,0 1-1,-1-1 1,1 1 0,0-1 0,0 1-1,-1 0 1,1 0 0,0 0-1,0 0 1,0-1 0,0 2-1,0-1 1,0 0 0,0 0-1,1 0 1,-1 0 0,0 0 0,1 1-1,-1-1 1,0 0 0,1 1-1,0-1 1,-1 0 0,1 1-1,0-1 1,0 1 0,-1-1-1,1 0 1,0 1 0,1 2 0,1 38-5873,13 5-5057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46.7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328 602 8388,'0'0'4501,"-8"-18"-2039,-29-56-917,36 70-1437,-1 1 0,0 0 0,0 1 0,0-1 0,0 0 0,0 0 0,-1 1 0,1-1 0,-1 1 0,1 0 0,-1 0 0,0 0 0,0 0 0,0 1 0,0-1 0,0 1 0,-1-1 0,1 1 0,0 0 0,-1 0 0,1 1 0,-1-1 0,1 1 0,0 0 0,-1-1 0,1 2 0,-1-1 0,1 0 0,-1 1 0,-4 1 0,0 0-58,-1 1-1,1 0 1,0 0-1,1 1 1,-1 0 0,1 1-1,0 0 1,0 0 0,-9 8-1,6-2 12,-1 0 1,1 1-1,1 1 0,0 0 0,1 0 0,1 0 1,0 1-1,-7 17 0,10-20-30,1-1-1,0 1 1,0 0 0,1 0-1,1 0 1,-1 0 0,2 0 0,0 0-1,0 0 1,1 0 0,0 0-1,3 13 1,-3-22-30,0 0 0,0-1 0,-1 1 0,1 0 1,0 0-1,1-1 0,-1 1 0,0 0 0,0-1 0,1 1 0,-1-1 0,1 0 0,0 1 1,-1-1-1,1 0 0,0 0 0,-1 0 0,1 0 0,0 0 0,0-1 0,0 1 1,0 0-1,0-1 0,0 0 0,0 1 0,0-1 0,0 0 0,0 0 0,0 0 0,0 0 1,0 0-1,0-1 0,3 0 0,2 0 5,1-1-1,-1 1 1,0-2-1,0 1 1,0-1-1,0 0 1,0 0-1,8-6 1,8-9-11,-1-1 0,0-1 0,-1-1 1,-2 0-1,0-2 0,-1 0 0,-1-1 0,-2-1 1,0 0-1,-2-1 0,-1-1 0,16-46 0,-15 30-131,-2 0 0,-2 0 1,-2-1-1,-2 0 0,-1 0 0,-3 0 0,-6-77 0,5 119 139,0 0 0,-1 1-1,1-1 1,0 0 0,0 1-1,-1-1 1,1 1 0,-1-1-1,0 1 1,1-1 0,-1 1 0,0-1-1,0 1 1,0-1 0,0 1-1,0 0 1,-1-2 0,1 3-3,0-1 0,0 1 0,1 0 0,-1 0 0,0-1 0,0 1 0,0 0 0,0 0 0,1 0 0,-1 0 0,0 0 0,0 0 0,0 0 0,0 0 0,0 0 0,1 0 0,-1 1 0,0-1 0,0 0 0,0 0 0,1 1 0,-1-1 0,-1 1 0,-1 1-6,-1 1 0,1 0 1,-1-1-1,1 1 1,0 0-1,0 1 0,0-1 1,0 0-1,1 1 0,-4 7 1,-4 12 4,2 0-1,0 1 1,2-1 0,0 2 0,2-1 0,-2 36-1,4-12 11,2 0-1,8 67 0,-5-94-8,1-1 0,1 0-1,0-1 1,2 1 0,0-1 0,1 0 0,1-1 0,1 0 0,15 20-1,-21-31-21,1 0-1,0 0 0,1-1 0,-1 0 1,2 0-1,-1 0 0,0-1 0,1 0 0,0 0 1,0-1-1,1 0 0,-1 0 0,1 0 1,0-1-1,0 0 0,0-1 0,0 0 0,0 0 1,0-1-1,1 0 0,-1 0 0,0-1 0,1 0 1,15-2-1,-14-1 17,0-1 1,0 0-1,-1 0 0,0 0 1,0-2-1,0 1 0,0-1 1,-1 0-1,0-1 0,0 1 1,-1-2-1,0 1 1,0-1-1,-1 0 0,0-1 1,0 1-1,-1-1 0,8-16 1,-3 3 59,-1 0 1,0-1-1,-2 0 1,0 0 0,-2 0-1,5-48 1,-8 55-42,-2-53-7,1 67 5,-2 0 0,1 1 0,0-1 0,0 0 0,0 0 0,-1 1 0,1-1 0,-1 0 0,1 1 1,-1-1-1,0 0 0,0 1 0,0-1 0,0 1 0,0 0 0,0-1 0,0 1 0,0 0 0,0-1 0,-1 1 1,1 0-1,0 0 0,-1 0 0,1 0 0,-1 0 0,0 1 0,1-1 0,-1 0 0,1 1 0,-4-2 0,3 2-6,0 1 0,0-1-1,0 0 1,0 0-1,0 1 1,0 0 0,1-1-1,-1 1 1,0 0-1,0 0 1,1-1 0,-1 1-1,0 1 1,1-1-1,-1 0 1,1 0 0,-1 1-1,1-1 1,0 0-1,0 1 1,-1 0 0,1-1-1,-1 4 1,-22 47 118,21-42-98,-8 22 18,1 1 0,2 0 0,1 0 1,2 0-1,1 1 0,1 47 0,3-72-212,0 0-1,1 0 1,0 0 0,0 0 0,1-1 0,0 1 0,1 0-1,0-1 1,0 1 0,1-1 0,0 0 0,1 0-1,5 8 1,-5-10-175,0-1 0,0 1-1,1-1 1,0 0-1,0 0 1,0-1 0,1 0-1,-1 0 1,1 0 0,0-1-1,0 0 1,0 0 0,1-1-1,-1 0 1,14 2-1,46-1-7031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47.1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 4 880,'0'0'17171,"-8"9"-16862,2 0-145,0 0-1,0 0 1,0 1-1,2 0 0,-1 0 1,1 0-1,-4 16 1,6-21-119,1 0 1,0-1-1,0 1 1,0 0 0,1 0-1,-1 0 1,1 0-1,0-1 1,1 1 0,-1 0-1,1 0 1,0 0-1,0-1 1,1 1-1,-1 0 1,1-1 0,0 1-1,0-1 1,0 0-1,1 1 1,0-1 0,4 5-1,-4-6 13,0-1 0,0 1 0,0-1 0,1 1 0,-1-1 0,1 0 0,-1-1 0,1 1 0,0 0 0,0-1 0,0 0 0,-1 0 0,1 0 0,0-1 0,0 1 0,0-1 0,0 0 0,0 0 0,0 0 0,1-1 0,-2 1 0,1-1-1,0 0 1,0 0 0,0 0 0,0-1 0,0 1 0,-1-1 0,1 0 0,-1 0 0,5-3 0,0-1 30,1-1 0,-1 0 0,-1 0 0,1 0 0,-1-1 0,0 0 0,-1 0 0,0-1 0,0 0 0,8-17 0,-11 17-54,0 0 0,0 1 0,-1-1 0,0 0 0,-1 0 0,0-1 0,0-11 0,-1 20-53,1-1 1,-1 0 0,0 1 0,-1-1-1,1 1 1,0-1 0,0 1 0,-1-1-1,1 1 1,0 0 0,-1-1 0,0 1-1,1-1 1,-1 1 0,0 0 0,0-1-1,0 1 1,1 0 0,-1 0 0,-1 0-1,1 0 1,0 0 0,0 0 0,0 0-1,0 0 1,-1 0 0,1 0 0,0 1-1,-1-1 1,1 0 0,-1 1 0,1 0-1,-1-1 1,1 1 0,-1 0 0,1-1-1,-1 1 1,1 0 0,-1 0 0,1 0-1,-1 1 1,1-1 0,-1 0 0,1 0-1,-1 1 1,1-1 0,-1 1 0,1-1-1,0 1 1,-3 1 0,0 0-130,0 0-1,-1 1 1,1-1 0,0 1-1,1 0 1,-1 0 0,0 0 0,1 1-1,0-1 1,0 1 0,0 0-1,0 0 1,0 0 0,1 0 0,0 0-1,0 0 1,0 1 0,0-1-1,1 1 1,-2 8 0,-2 8-1489,2-1-1,1 1 1,-1 31 0,3 18-4233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49.3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0 667 4866,'0'-5'797,"22"-273"11181,-17 248-11279,1 0 0,1 0 1,1 1-1,2 0 0,1 0 0,1 1 0,16-26 1,-23 45-578,1 0 1,0 1-1,0 0 1,0 0 0,1 0-1,0 1 1,1 0-1,-1 0 1,2 1 0,-1 0-1,0 0 1,1 1-1,0 0 1,0 1 0,1 0-1,-1 0 1,1 1-1,0 0 1,0 1 0,0 0-1,17-1 1,-24 3-119,1 0-1,-1 0 1,0 1-1,0 0 1,0-1 0,0 1-1,0 0 1,0 1 0,0-1-1,-1 0 1,1 1 0,0-1-1,-1 1 1,1 0 0,-1 0-1,1 0 1,-1 0-1,0 1 1,0-1 0,0 1-1,0-1 1,-1 1 0,1-1-1,-1 1 1,1 0 0,-1 0-1,0 0 1,0 0 0,0 0-1,0 0 1,-1 0-1,1 3 1,1 4-13,-1-1-1,0 0 1,-1 1-1,0-1 1,0 1-1,-1-1 1,0 0-1,-1 1 1,0-1-1,-4 10 1,2-10-11,0-1 1,-1 0 0,0-1-1,0 1 1,-1-1-1,0 0 1,0 0-1,-1-1 1,0 0 0,-15 11-1,-10 4-146,-42 21-1,56-33 127,-80 41-712,97-49 752,0 0 1,0 0-1,1 0 1,-1 0-1,0 1 1,0-1-1,1 0 1,-1 0-1,1 0 1,-1 1-1,1-1 1,-1 0-1,1 1 1,0-1-1,0 0 1,0 1-1,0-1 1,0 0-1,0 1 1,0-1-1,0 1 1,0-1-1,0 0 1,1 1-1,-1-1 1,2 2-1,13 36 184,0-14 133,1 0 0,1-1 0,2-1 1,0-1-1,34 31 0,-20-24-163,0-2 1,1-2 0,50 28-1,-62-41-215,1-2 0,0 0 0,0-2 0,42 10 0,19-8-2657,-70-9 677,0-2-1,-1 0 1,26-6-1,0-10-10638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8:47.5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95 10213,'0'0'11426,"-3"3"-11263,-1 0-158,0 1-1,1 0 1,-1 0-1,1 1 1,0-1-1,0 1 1,1-1-1,0 1 1,-1 0 0,2 0-1,-4 10 1,2-2 12,1 0 0,0 1 0,-1 25 0,3-37-17,0 1 1,0-1-1,1 0 1,-1 1 0,0-1-1,1 0 1,-1 0-1,1 1 1,0-1 0,0 0-1,0 0 1,0 0-1,0 0 1,0 0-1,0 0 1,1 0 0,-1-1-1,1 1 1,-1 0-1,1-1 1,3 3 0,-2-2 6,1-1 0,-1 1 0,1 0 1,0-1-1,0 0 0,0 0 0,0 0 1,0 0-1,0-1 0,0 1 1,6-1-1,-1-1 2,0 1 0,0-1-1,0-1 1,0 0 0,0 0 0,0-1 0,-1 0 0,1 0-1,-1-1 1,15-9 0,-14 6-22,-1-1 1,0 0-1,0 0 1,0-1-1,-1 0 0,-1 0 1,1 0-1,6-15 0,-10 18-15,0-1 0,0 1-1,-1-1 1,1 1 0,-2-1-1,1 0 1,-1 0 0,0 0-1,0 0 1,-1 0 0,0 0-1,0-1 1,-1 1 0,-2-12-1,2 16-68,0 0-1,-1 0 1,1 0 0,-1 0-1,1 1 1,-1-1-1,0 0 1,0 1-1,0-1 1,-1 1 0,1 0-1,0 0 1,-1 0-1,1 0 1,-1 0-1,0 1 1,0-1 0,0 1-1,0 0 1,0 0-1,-5-2 1,-5 0-1072,-1 0 1,1 2-1,-24-2 1,37 3 1131,-61-1-6784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02.4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12 8212,'0'0'10949,"-7"-4"-10728,7 3-215,-1 1 0,1-1 0,-1 0 0,0 1 0,0-1 0,1 1 0,-1-1 0,0 1 0,0 0 0,0-1 0,1 1 0,-1 0 0,0-1 1,0 1-1,0 0 0,0 0 0,0 0 0,1 0 0,-1 0 0,0 0 0,0 0 0,0 0 0,0 0 0,0 0 0,0 1 0,0-1 0,1 0 0,-1 0 0,0 1 0,0-1 0,0 1 0,1-1 0,-1 1 0,0-1 0,1 1 0,-1-1 0,0 1 0,1 0 0,-1-1 0,0 1 0,1 0 0,-1-1 0,1 1 0,0 0 0,-1 0 0,1 0 0,0 0 0,-1-1 0,1 1 0,0 1 0,-3 10 62,0 0 0,2 0 0,-2 21 1,1-3 32,0-12 21,-7 70 263,3 1 0,3 0 0,13 111 0,-6-178-371,0 0 1,2 0 0,1-1 0,0 0 0,16 29 0,-17-37-13,1 0 1,1-1 0,0 0 0,1 0 0,0-1 0,1 0-1,0-1 1,1 0 0,17 13 0,-23-20-26,1 0 0,-1 0 0,1 0 0,0-1 0,0 1 1,0-1-1,0-1 0,1 1 0,-1-1 0,0 0 0,1-1 0,-1 1 0,1-1 0,-1-1 0,0 1 0,1-1 1,-1 0-1,0 0 0,1-1 0,-1 0 0,0 0 0,0-1 0,0 1 0,-1-1 0,1 0 0,-1-1 0,9-6 0,6-6 32,-1-1 0,0-1-1,-1-1 1,-1 0 0,22-35-1,-14 19-8,-1-2-1,23-49 0,-40 71 12,-1-1 0,0 1 1,-1-1-1,-1 1 0,-1-1 0,0-1 0,-1 1 0,0 0 1,-2-21-1,0 34-3,0 1 0,-1 0 0,0-1 1,1 1-1,-1 0 0,0-1 0,0 1 0,0 0 0,0 0 1,-1 0-1,1 0 0,-1 0 0,1 0 0,-1 1 0,0-1 1,1 0-1,-1 1 0,0-1 0,0 1 0,0 0 1,0 0-1,0-1 0,0 1 0,-1 1 0,1-1 0,0 0 1,-1 0-1,1 1 0,0 0 0,-1-1 0,1 1 1,-1 0-1,1 0 0,-5 1 0,-1-1 8,0 0 0,1 1 0,-1 0 0,0 0 0,0 1 0,1 0 0,-1 0 0,1 1-1,0 0 1,-7 4 0,5-1-17,1 0-1,0 1 1,0 0-1,1 1 1,0-1-1,0 1 1,1 1-1,0-1 1,0 1-1,1 0 1,0 0-1,1 1 1,0 0-1,0-1 1,1 1-1,1 0 1,-1 1-1,1-1 1,1 0-1,0 1 1,1-1-1,0 1 1,0-1-1,4 20 1,-4-27-12,1-1 0,-1 0 1,1 1-1,-1-1 0,1 1 0,0-1 1,0 0-1,0 1 0,0-1 0,0 0 0,0 0 1,1 0-1,-1 0 0,1 0 0,0 0 1,-1 0-1,1 0 0,0-1 0,0 1 1,0-1-1,0 1 0,0-1 0,1 0 0,-1 0 1,0 0-1,0 0 0,1 0 0,-1 0 1,1-1-1,-1 1 0,1-1 0,-1 0 1,1 0-1,-1 0 0,1 0 0,-1 0 0,1 0 1,-1-1-1,1 1 0,-1-1 0,4-1 1,3 0-29,-1-1 1,1 0 0,-1-1 0,0 0-1,0-1 1,-1 1 0,1-1 0,-1-1-1,0 1 1,7-8 0,3-5 169,-1-1 0,0-1 0,-2 0 1,0-1-1,-2 0 0,18-41 0,-31 74 127,-1 0-1,2 0 0,0 1 1,2 14-1,-1 18-270,-2 5 8,-1-13-588,5 61-1,-3-95 340,1 0 1,-1 0-1,1 0 0,0 0 0,0 0 0,0 0 0,0-1 0,0 1 0,0 0 1,3 3-1,-3-5-127,0 0 1,0 0-1,0 0 0,0-1 1,0 1-1,0 0 0,0 0 1,0-1-1,0 1 1,1 0-1,-1-1 0,0 1 1,0-1-1,1 0 1,-1 1-1,2-1 0,14 1-5798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02.8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169 95 2369,'0'0'14281,"0"-16"-12242,0-62 628,0 80-2576,0 1 0,-1 0-1,1 0 1,-1-1-1,0 1 1,0 0-1,0-1 1,0 1-1,0-1 1,-4 5-1,-2 8 19,-18 41-17,7-17 53,-19 59-1,34-85-126,-1 0 0,2 1 0,0-1-1,0 1 1,2 0 0,-1-1 0,2 1 0,3 24 0,-2-30-27,0-1 0,1 0 1,0 0-1,0-1 0,1 1 1,0-1-1,0 1 0,0-1 1,1 0-1,0 0 1,0-1-1,0 0 0,10 8 1,12 7-118,52 30 0,-28-19-6,-46-28 69,31 25-163,-36-27 226,1-1 0,0 1 0,0 0 0,-1-1 0,1 1-1,0 0 1,-1 0 0,1 0 0,-1-1 0,1 1 0,-1 0 0,0 0 0,1 0 0,-1 0-1,0 0 1,1 0 0,-1 0 0,0 0 0,0 0 0,0 0 0,0 0 0,0 0 0,0 0-1,0 0 1,0 0 0,-1 0 0,1 0 0,0 0 0,0 0 0,-1 0 0,1 0 0,-1-1-1,1 1 1,-1 0 0,1 0 0,-1 0 0,0 0 0,-1 1 0,-7 3 13,-1 1 1,0-1-1,0-1 1,-1 0 0,1 0-1,-1-1 1,0-1-1,0 0 1,-14 1-1,4 1 23,-17 3 34,-1-2 0,-43 0 0,81-5-116,0 0 1,0 0-1,0 0 0,0 0 0,0 0 0,0 0 0,1 0 0,-1 0 0,0 0 1,0-1-1,0 1 0,0 0 0,0-1 0,0 1 0,1 0 0,-1-1 0,0 1 0,0-1 1,0 1-1,1-1 0,-1 0 0,0 1 0,1-1 0,-1 0 0,1 1 0,-1-1 1,0 0-1,1 0 0,0 1 0,-1-1 0,1 0 0,-1 0 0,1 0 0,0 0 0,0 0 1,0 0-1,-1 1 0,1-1 0,0-2 0,1 0-460,-1-1-1,1 1 1,0-1-1,0 1 1,0-1-1,0 1 1,1 0 0,-1 0-1,1-1 1,2-3-1,39-39-10383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03.3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1 686 7972,'0'0'4829,"18"0"-2383,17 1-1641,80 1 1197,-105-2-1892,1-1-1,-1 0 1,0 0 0,0-1-1,0-1 1,0 0-1,0 0 1,17-9 0,-24 10-98,0 0 0,0-1 1,0 1-1,0-1 0,0 0 1,0 0-1,-1 0 1,0 0-1,1 0 0,-1-1 1,0 1-1,-1-1 0,1 1 1,-1-1-1,1 0 0,-1 0 1,0 0-1,0 1 0,-1-1 1,1-6-1,-1 8-13,0-1 0,0 1 0,-1 0-1,1-1 1,0 1 0,-1 0 0,0 0 0,1 0 0,-1 0 0,0-1-1,0 1 1,0 0 0,-1 0 0,1 1 0,0-1 0,-1 0-1,1 0 1,-1 1 0,0-1 0,1 1 0,-1-1 0,0 1-1,0 0 1,0 0 0,0-1 0,0 1 0,0 1 0,0-1-1,-1 0 1,1 1 0,0-1 0,0 1 0,-1-1 0,-3 1-1,1-1 6,-1 0 0,1 1 0,0 0 0,0 0 0,-1 0 0,1 1 0,0-1 0,0 1 0,0 1-1,-1-1 1,1 1 0,0-1 0,1 1 0,-1 1 0,0-1 0,1 1 0,-1 0 0,1 0-1,0 0 1,0 1 0,0-1 0,0 1 0,1 0 0,-1 0 0,1 0 0,0 0 0,0 1 0,1-1-1,-1 1 1,1 0 0,0 0 0,1 0 0,-1 0 0,1 0 0,0 0 0,-1 10 0,-1 0-4,1 0 0,1 0 0,0 0 0,1 0 1,1 0-1,0 0 0,4 18 0,-4-29 3,0 1-1,1 0 0,-1 0 1,1-1-1,0 1 0,1-1 0,-1 0 1,1 1-1,0-1 0,-1 0 1,2-1-1,-1 1 0,0 0 0,1-1 1,0 0-1,0 0 0,0 0 1,0 0-1,0-1 0,1 1 0,-1-1 1,1 0-1,-1-1 0,1 1 1,8 1-1,-1-1 4,0 0 0,1-1 0,-1-1 0,1 0 0,-1-1 0,0 0 1,1-1-1,-1 0 0,0-1 0,0 0 0,17-7 0,-11 2-10,-2-1 0,1 0 0,-1-1 0,-1 0 0,0-2-1,0 0 1,15-16 0,-12 8-30,-1 0-1,0-1 0,-2 0 0,0-2 1,-2 0-1,0 0 0,-1-1 1,-2 0-1,0-1 0,-2-1 0,6-27 1,-7 2-144,-2 0 1,-2 0-1,-7-100 1,2 134 219,0-1-1,-8-26 1,8 39 89,1 0 0,-1 0 0,0 0 0,0 0 0,-1 0 0,0 0 0,0 1 0,0-1 0,0 1 0,0 0 0,-1 0 0,-6-5 0,9 8-88,0 0 1,0 1 0,0-1 0,0 0-1,0 1 1,0-1 0,0 1-1,0-1 1,0 1 0,-1-1 0,1 1-1,0 0 1,0 0 0,0 0 0,-1 0-1,1 0 1,0 0 0,0 0 0,-1 0-1,1 0 1,0 0 0,0 1 0,0-1-1,0 0 1,-1 1 0,1-1 0,0 1-1,0-1 1,0 1 0,0 0-1,0 0 1,0-1 0,0 1 0,0 0-1,0 0 1,-1 2 0,-2 2-4,0 1 0,1 0-1,-1 0 1,1 0 0,-2 8 0,5-13-35,-14 35 147,3 1-1,0 1 1,3 0 0,-6 57 0,4 161 471,10-223-893,0 0 0,3 0 1,0 0-1,2-1 0,2 1 1,1-2-1,1 1 0,2-1 0,1 0 1,31 56-1,7-16-4959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03.7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1 304,'0'0'18366,"-11"4"-17630,8-4-718,0 1-1,0 0 1,0 0 0,1 0-1,-1 0 1,0 1-1,0-1 1,1 1 0,-1 0-1,1 0 1,-1 0 0,1 0-1,0 0 1,0 0-1,0 1 1,0-1 0,0 1-1,0-1 1,1 1-1,-1 0 1,1-1 0,0 1-1,0 0 1,0 0-1,0 0 1,0 0 0,0 0-1,1 0 1,0 4-1,-1 9 109,0 0 0,2 0 0,0 0-1,1 0 1,0 0 0,2-1 0,9 30-1,-11-39-108,0 0 1,1 0-1,0 0 0,1-1 0,-1 1 0,1-1 0,0 0 1,0 0-1,0 0 0,1-1 0,0 1 0,0-1 0,0 0 1,0-1-1,1 1 0,-1-1 0,1 0 0,0-1 0,0 1 1,0-1-1,0 0 0,10 1 0,-9-1 57,0-1-1,1-1 0,-1 1 1,1-1-1,-1 0 1,1-1-1,-1 0 0,0 0 1,1 0-1,-1-1 1,0 0-1,0-1 0,0 0 1,0 0-1,-1 0 1,10-6-1,-12 5-14,0 1 1,0-1-1,-1 0 1,1 0-1,-1 0 1,0 0-1,0-1 1,0 1-1,-1-1 1,0 1-1,0-1 1,0 0-1,0 0 1,-1 0-1,0 0 0,0-1 1,0 1-1,0 0 1,-1 0-1,0 0 1,0-1-1,-1 1 1,1 0-1,-2-6 1,1 6-55,0 1 0,0 0 0,-1 0 0,1-1 0,-1 1-1,0 0 1,0 1 0,0-1 0,0 0 0,-1 0 0,1 1 0,-1 0 0,0-1 0,0 1 0,-7-5 0,-1 1-409,0 0-1,0 1 1,-23-10 0,-7-2-3498,32 9-2162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04.1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12166,'0'0'9052,"6"24"-8644,13 63 342,11 114-1,-23 12-313,-6-118-488,20 152-1,-20-242 42,0 3-44,0 0 0,1 0 0,0-1 0,1 1 0,3 8 0,-5-15 38,-1 0-1,1 1 1,0-1-1,0 0 0,0 1 1,0-1-1,0 0 1,0 0-1,0 0 0,0 0 1,0 0-1,1 0 1,-1 0-1,0-1 0,1 1 1,-1 0-1,0-1 1,1 1-1,-1-1 0,1 1 1,-1-1-1,1 0 1,-1 1-1,1-1 0,-1 0 1,1 0-1,-1 0 1,1 0-1,-1 0 0,1-1 1,-1 1-1,1 0 1,1-1-1,5-2-34,1-1-1,-1 0 1,0 0 0,-1 0-1,1-1 1,-1 0 0,0 0-1,8-8 1,50-56 23,-46 47 1,-2 3-83,-1 0 1,-1-1 0,-1-1-1,-1 0 1,-1-1-1,14-35 1,-23 49-19,0-1 0,-1 1 0,0-1 0,0 0 0,-1 1 0,-1-1 0,1 0 0,-1 0 0,-2-13 0,1 16 34,-1 0 1,1 1-1,-1-1 0,0 0 0,-1 1 0,1-1 0,-1 1 0,0 0 0,-1 0 1,1 0-1,-1 0 0,0 0 0,0 1 0,-1 0 0,-5-5 0,-11-5 81,-1 0-1,0 1 0,-1 1 0,0 1 1,-49-15-1,3 1 1280,68 25-1218,1 0 0,0 0 1,-1 0-1,1 0 0,-1-1 0,1 1 0,-1 0 1,1 0-1,0 0 0,-1 0 0,1-1 0,-1 1 1,1 0-1,0 0 0,-1-1 0,1 1 0,0 0 1,-1-1-1,1 1 0,0 0 0,0-1 1,-1 1-1,1 0 0,0-1 0,0 1 0,0-1 1,-1 1-1,1-1 0,0 1 0,0 0 0,0-1 1,0 0-1,12-8 316,29-1-689,-39 10 374,162-19-4698,-131 17 2580,33-4-4258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05.5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212 479 8852,'0'0'3666,"-1"-18"-1775,-5-55 252,6 71-2037,0 0 1,-1 0 0,1 0-1,-1 0 1,1 1 0,-1-1-1,0 0 1,1 0 0,-1 1-1,0-1 1,0 1 0,0-1-1,0 1 1,0-1 0,-1 1-1,1-1 1,0 1 0,-1 0-1,1 0 1,-1 0 0,1 0-1,-1 0 1,0 0 0,1 0-1,-1 0 1,0 1 0,1-1-1,-1 1 1,0-1 0,0 1-1,0 0 1,0-1 0,-3 1-1,1 0-16,0 1 1,0-1-1,0 1 0,0 0 0,0 0 0,0 0 1,0 1-1,0-1 0,0 1 0,1 0 0,-8 4 0,3 2 0,-1 1 0,2 0 0,-1 0 1,1 1-1,0 0 0,1 0 0,0 0 0,1 1 0,0 0 0,1 0 0,-6 22 0,3-5 88,1 2 1,1-1 0,0 50 0,4-57-118,1-1 1,2 0-1,0 0 0,1 0 1,1 0-1,12 37 1,-13-51-73,0 0 0,0 0 0,0 0 1,1-1-1,0 1 0,1-1 1,-1 0-1,1 0 0,0 0 1,1 0-1,-1-1 0,1 0 1,0 0-1,0-1 0,1 0 1,-1 0-1,1 0 0,0-1 1,0 0-1,0 0 0,1-1 1,8 2-1,0-1-91,0-2 0,0 0 0,0-1 0,0 0-1,0-1 1,0-1 0,0-1 0,-1 0 0,1-1 0,-1-1 0,0 0 0,0-1 0,-1-1-1,1 0 1,-1-1 0,-1 0 0,0-1 0,0-1 0,0 0 0,-1 0 0,14-18 0,-8 9-449,-2-1 0,-1 0 0,-1-1 0,0 0 1,-1-1-1,-2-1 0,0 0 0,-2 0 0,0-1 0,-2 0 1,0-1-1,5-49 0,-7 6-327,-3 0-1,-9-93 1,2 120 2210,-2 1 1,-21-71 0,19 90 658,2 18 5,6 5-1917,0 1-1,-1-1 1,1 1-1,1 0 1,-1-1-1,0 1 1,1 0-1,-1 0 1,1-1-1,0 6 1,-3 68 376,2-1 1,16 125-1,-8-154-356,2-1 0,2 0 0,2-1 0,1 0 0,35 68 0,-45-102-171,1-1 0,1 0-1,-1 0 1,2-1 0,-1 0-1,1 0 1,0 0-1,1-1 1,0 0 0,0-1-1,0 0 1,17 10 0,-18-13 33,0-1 1,0 1 0,0-1 0,0-1 0,1 1-1,-1-1 1,0 0 0,1-1 0,-1 0 0,1 0-1,-1-1 1,0 1 0,1-2 0,-1 1 0,0-1-1,0 0 1,0-1 0,0 1 0,6-5 0,2-1 55,-1 0 0,0-2 1,-1 1-1,0-2 1,-1 0-1,0 0 0,-1-1 1,0 0-1,0-1 1,-2-1-1,0 1 0,0-1 1,-1-1-1,-1 0 1,0 0-1,-1 0 0,-1-1 1,0 0-1,-2 0 1,1 0-1,-2 0 0,0-1 1,-1 1-1,-1-19 0,0 33-3,0 0-1,0-1 0,1 1 0,-1 0 1,-1 0-1,1 0 0,0 0 0,-1-1 1,1 1-1,-1 0 0,1 0 0,-1 0 1,0 0-1,0 0 0,0 0 0,0 0 1,0 1-1,0-1 0,-1 0 0,1 1 1,-1-1-1,1 0 0,-1 1 0,1 0 0,-1-1 1,0 1-1,0 0 0,0 0 0,0 0 1,0 0-1,0 0 0,0 1 0,0-1 1,0 0-1,0 1 0,0 0 0,0-1 1,0 1-1,-1 0 0,1 0 0,-2 1 1,-1-1-16,0 1 1,0 1-1,0-1 1,1 1 0,-1 0-1,1 0 1,-1 0-1,1 0 1,0 1 0,0 0-1,0 0 1,0 0-1,0 0 1,1 1 0,-1-1-1,1 1 1,-4 5-1,-1 6-9,1 1 0,0-1 0,1 2 0,1-1 0,0 0 0,1 1 0,1 0 0,1 0 0,0 0 0,1 0 0,1 0-1,3 25 1,-4-40-16,1 0 0,0 0 0,0 0 0,1-1 0,-1 1 0,0 0 0,1 0 0,-1 0 0,1 0-1,-1-1 1,1 1 0,0 0 0,0 0 0,0-1 0,0 1 0,0-1 0,0 1 0,0-1 0,1 1 0,-1-1 0,1 0-1,-1 0 1,1 1 0,-1-1 0,1 0 0,-1 0 0,1-1 0,0 1 0,0 0 0,-1 0 0,1-1 0,0 1-1,0-1 1,0 0 0,0 1 0,-1-1 0,1 0 0,0 0 0,0 0 0,0-1 0,0 1 0,0 0 0,0-1 0,-1 1-1,1-1 1,0 1 0,2-2 0,5-1-28,0-1 0,0 0-1,0-1 1,-1 0 0,0 0 0,0 0-1,13-12 1,-13 9 155,0 1 0,-1-1 0,0 0 0,-1-1-1,1 1 1,6-15 0,-11 23-89,0-1 0,0 1 0,0 0 0,0 0 0,0 0 0,0 0 0,0 0 0,0 0 0,0 1 0,0-1 0,0 1 0,0-1 0,-1 1 0,1 0 0,0 0 0,0 0 0,2 2 0,9 1 7,-2-2-39,0 0 0,0-1 1,0 0-1,0-1 0,0 0 0,0-1 0,0 0 0,0-1 0,0 0 0,0 0 0,0-2 1,-1 1-1,1-1 0,-1-1 0,13-7 0,-15 7 8,-1-1 0,0 1 0,0-1-1,0-1 1,-1 0 0,0 1 0,0-2 0,0 1 0,-1-1-1,0 0 1,-1 0 0,0 0 0,0 0 0,-1-1 0,0 0-1,0 0 1,-1 1 0,2-20 0,-3-43-145,-2 54 198,1-1-1,0 1 1,4-19-1,-4 36-36,0 0-1,0-1 1,0 1 0,0-1 0,0 1-1,0 0 1,0-1 0,0 1-1,0-1 1,0 1 0,0 0 0,1-1-1,-1 1 1,0 0 0,0-1 0,0 1-1,1 0 1,-1 0 0,0-1-1,0 1 1,1 0 0,-1-1 0,0 1-1,1 0 1,-1 0 0,0 0-1,1-1 1,-1 1 0,0 0 0,1 0-1,-1 0 1,0 0 0,1 0-1,-1 0 1,1 0 0,-1 0 0,0 0-1,1 0 1,-1 0 0,1 0-1,-1 0 1,0 0 0,1 0 0,-1 0-1,0 0 1,1 0 0,-1 0 0,0 1-1,1-1 1,-1 0 0,0 0-1,1 0 1,0 1 0,15 18-97,-8-1 104,-1 1 1,-1 0-1,-1 1 0,-1 0 0,-1-1 0,2 29 0,-3 126-87,-3-140-2,-14 73-217,32-123 848,-15 14-502,189-200 1632,-173 180-1679,-1-1 0,0 0-1,-2-2 1,-1 0-1,-1 0 1,-1-1-1,14-47 1,-23 58-44,0 0 1,-2 0-1,0 0 1,0-16-1,-2 31 33,1 0 1,0 1-1,0-1 0,0 0 1,0 0-1,0 0 0,0 0 0,0 1 1,0-1-1,-1 0 0,1 0 1,0 0-1,0 0 0,0 0 0,0 0 1,0 1-1,-1-1 0,1 0 0,0 0 1,0 0-1,0 0 0,0 0 1,-1 0-1,1 0 0,0 0 0,0 0 1,0 0-1,-1 0 0,1 0 1,0 0-1,0 0 0,0 0 0,-1 0 1,1 0-1,0 0 0,0 0 1,0 0-1,0 0 0,-1 0 0,1 0 1,0 0-1,0 0 0,0-1 0,0 1 1,-1 0-1,1 0 0,0 0 1,0 0-1,0 0 0,0 0 0,0-1 1,0 1-1,-1 0 0,1 0 1,0 0-1,0 0 0,0-1 0,0 1 1,0 0-1,0 0 0,0 0 1,0-1-1,0 1 0,0 0 0,-10 19-456,8 9 325,1 1 0,1-1-1,2 1 1,1-1 0,2 1-1,0-1 1,11 30-1,-13-44 135,1 1 149,0 0 0,-2 0 0,0 0 0,0 0 0,-1 1 0,-1-1 0,-2 17 0,1-27-88,-1 1 0,1-1 0,-1 0 1,0 1-1,0-1 0,0 0 0,-1 0 0,0 0 0,0 0 0,0-1 0,0 1 0,-1-1 0,0 0 0,0 0 0,0 0 0,0-1 0,-1 1 0,1-1 0,-1 0 0,0 0 0,-9 3 0,2 0-51,0-2 1,0 1-1,-1-2 0,1 0 1,-1 0-1,0-1 0,-21 0 1,14-5-1514,15-17-2582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06.0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1 153 10309,'0'0'3180,"17"4"-499,5 2-2113,1-1 0,0-1 0,0-1 0,0-1 0,24-1 0,-40-1-477,0-1 0,1 0 0,-1 0 0,0-1 0,0 0 0,-1 0 0,1-1 0,0 1 0,-1-2 0,9-4 0,-11 5-85,0 0 0,0-1 0,-1 1-1,0-1 1,1 1 0,-2-1 0,1 0 0,0 0 0,-1-1-1,1 1 1,-1 0 0,0-1 0,-1 1 0,1-1 0,-1 0-1,0 1 1,1-9 0,-2 11 6,1-1 0,-1 0 0,1 1 0,-1-1 0,0 0 0,0 1 0,0-1-1,0 0 1,-1 1 0,1-1 0,-1 0 0,0 1 0,1-1 0,-1 1 0,0-1 0,-1 1 0,1-1 0,0 1 0,-1 0 0,-2-3-1,2 3-3,-1 0-1,0 1 0,0-1 0,0 1 1,0-1-1,-1 1 0,1 0 0,0 1 1,0-1-1,-1 0 0,1 1 0,0 0 1,-1 0-1,1 0 0,-1 0 0,-2 1 1,2-1-10,1 1 1,-1 0 0,1-1-1,-1 1 1,1 0-1,-1 1 1,1-1 0,0 1-1,0 0 1,0-1 0,0 1-1,0 0 1,0 1 0,0-1-1,-2 3 1,-1 2-2,1-1 0,-1 1 0,2 0 1,-1 1-1,1-1 0,-4 10 0,1 2 17,0 0-1,1 0 1,1 0 0,-4 36-1,8-46-5,0 5-18,0-1 0,0 1 0,3 17 0,-2-28 6,0-1 1,0 0-1,0 0 1,1 0-1,-1 1 1,1-1-1,0 0 1,-1 0-1,1 0 1,0 0-1,0 0 1,0 0-1,1 0 1,-1 0-1,0 0 1,1-1-1,-1 1 1,1-1-1,0 1 1,-1-1-1,1 1 1,0-1-1,0 0 1,0 0-1,0 0 1,0 0-1,2 1 1,6 0-47,1-1 1,-1 0 0,1-1 0,-1 0 0,0-1 0,1 0-1,-1 0 1,0-1 0,1 0 0,-1-1 0,0 0 0,-1-1-1,16-7 1,11-9-280,0-1 0,36-29 0,-19 14 177,-32 21 93,-14 9 81,0 1 0,0 0 0,1 0 1,0 0-1,0 1 0,0 0 0,1 0 0,-1 1 1,1 1-1,0-1 0,0 1 0,13-1 1,-19 4-35,0-1 1,0 1 0,0 0 0,-1 1 0,1-1 0,-1 0 0,1 1 0,-1 0-1,1-1 1,-1 1 0,0 0 0,1 0 0,-1 0 0,0 0 0,-1 1 0,1-1 0,0 1-1,-1-1 1,1 1 0,-1-1 0,0 1 0,0 0 0,0 0 0,1 5 0,3 9 6,0 0 1,3 33 0,-4-24-135,-1 0 1,-2 0-1,-1 0 1,-5 44-1,4-61 130,-1 0 0,0 0-1,-1-1 1,0 1 0,0-1-1,-1 1 1,0-1 0,-1 0-1,1-1 1,-1 1 0,-1-1-1,0 0 1,0 0 0,0 0-1,-1-1 1,-13 10 0,6-7 79,0-1 1,-1-1-1,0 0 0,0 0 1,-1-2-1,1 0 1,-1-1-1,-29 4 0,32-6-287,0-1 0,0-1-1,-1 0 1,-23-4 0,29 2-493,0 0 0,0 0 0,0-1 0,0 1 0,1-2 0,-1 1 0,1-1 0,-9-6 0,-18-18-10501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09.4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15 64,'0'0'1982,"-7"-6"3754,-6-3-6816,11 9 2344,-4 0-3233,0 0-811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09.7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0 1 2961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1.0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1 435 1105,'0'0'20449,"21"8"-20276,-14-5-141,16 7 109,0-2 0,1 0 0,-1-2 0,1-1 0,31 4 0,-54-9-138,18 1 95,0 0 0,0-1 0,0-1 0,30-5 0,-45 5-86,1 0 1,-1 0-1,0-1 1,1 1-1,-1-1 0,0 0 1,0 0-1,0-1 1,0 1-1,-1-1 1,1 0-1,-1 0 1,1 0-1,-1 0 0,0 0 1,0-1-1,-1 0 1,1 1-1,-1-1 1,1 0-1,-1 0 1,-1 0-1,1-1 1,0 1-1,0-6 0,0 5 21,-1-1 0,0 0 0,0 0 0,0 1 0,-1-1 0,0 0 0,0 0-1,-1 0 1,0 0 0,0 0 0,0 1 0,0-1 0,-1 0 0,0 1 0,-4-9-1,3 10-24,0 0 0,0 0-1,0 0 1,-1 0-1,0 1 1,1-1-1,-1 1 1,-1 0-1,1 0 1,0 1 0,-1-1-1,1 1 1,-1 0-1,0 0 1,1 1-1,-1-1 1,0 1-1,-5-1 1,-2 0 20,-1 0-1,1 0 1,0 1 0,-1 1-1,1 0 1,0 1 0,-1 0-1,1 1 1,0 0 0,0 1 0,-14 5-1,19-5-14,0 0 0,0 1 0,1 0 0,-1 0 0,1 1 0,0-1 0,1 2 0,-1-1 0,1 0 0,0 1 0,0 0 0,1 0 0,0 1 0,0-1 0,0 1 0,1 0 0,0 0 0,0 0 0,-2 11 0,1-4-15,0 0-1,2 0 0,0 0 1,0 1-1,1-1 1,1 0-1,0 1 0,1-1 1,1 1-1,0-1 0,1 0 1,1 0-1,0 0 1,9 19-1,-7-21-8,0-1 0,0-1 0,2 1 0,-1-1 0,1 0 0,0-1 0,1 0 0,0 0 0,1-1 0,0 0 0,0-1 0,1 0 0,-1 0 0,2-1 0,-1-1 0,23 8 0,-12-7-85,0 0 1,1-2 0,-1 0 0,1-2 0,0-1 0,0 0 0,0-2-1,0 0 1,39-9 0,-28 3 58,-1-2-1,-1-1 1,0-2-1,0-1 1,54-32-1,-67 33 46,0 0 0,-1-2-1,-1 0 1,0-1 0,0 0 0,13-19 0,-24 28 16,-1 0 0,0-1 0,-1 0 0,0 0 0,0 0 0,0 0 0,-1 0 0,0-1 0,0 0 0,-1 1 1,0-1-1,0 0 0,-1 0 0,0 0 0,-1 0 0,0 0 0,0 0 0,0-1 0,-1 1 0,-2-9 0,1 14-8,1-1-1,-1 1 1,0 0 0,0 0-1,0 0 1,-1 0-1,1 1 1,-1-1 0,1 1-1,-1-1 1,0 1-1,0 0 1,0 0 0,0 0-1,0 0 1,-1 1-1,1-1 1,0 1 0,-1 0-1,1 0 1,-1 0-1,0 0 1,1 1 0,-6-1-1,-4 0 13,-1 0-1,1 1 1,0 0-1,-1 1 1,-18 3-1,26-3-30,0 1 1,1 0-1,-1 0 0,1 0 1,0 1-1,-1-1 0,1 1 0,0 1 1,1-1-1,-1 1 0,0-1 1,1 1-1,0 1 0,0-1 0,0 0 1,1 1-1,-5 8 0,4-6-73,0 1 0,1-1 0,-1 1 0,2 0-1,-1 0 1,1 0 0,1 0 0,-1 1 0,2-1-1,-1 1 1,1 13 0,1-19-52,-1-1 1,1 1-1,0 0 1,0-1-1,0 0 0,0 1 1,0-1-1,0 0 1,1 1-1,-1-1 0,1 0 1,0 0-1,-1 0 1,1 0-1,0-1 0,0 1 1,0 0-1,0-1 1,1 1-1,-1-1 0,0 0 1,1 0-1,-1 0 1,1 0-1,-1 0 0,1 0 1,-1-1-1,1 1 1,-1-1-1,1 0 0,0 0 1,-1 0-1,5 0 1,1 0-97,0 0 0,-1 0 1,1-1-1,0 0 1,0-1-1,0 0 1,-1 0-1,1 0 0,-1-1 1,12-6-1,-13 5 284,1-1 0,-1 0 0,0-1 0,0 1 0,0-1 0,-1 0-1,0-1 1,0 1 0,-1-1 0,0 0 0,4-9 0,-3 4 1512,0 1 1,-1-1-1,4-22 1,-8 33-1537,0 1 1,0 0 0,0-1-1,0 1 1,1 0 0,-1 0-1,0-1 1,0 1-1,0 0 1,0 0 0,1 0-1,-1-1 1,0 1-1,0 0 1,0 0 0,1 0-1,-1-1 1,0 1 0,0 0-1,1 0 1,-1 0-1,0 0 1,0 0 0,1 0-1,-1 0 1,0-1 0,0 1-1,1 0 1,-1 0-1,0 0 1,1 0 0,-1 0-1,0 0 1,0 0-1,1 1 1,-1-1 0,0 0-1,1 0 1,-1 0 0,0 0-1,0 0 1,1 0-1,-1 0 1,0 0 0,0 1-1,1-1 1,-1 0-1,0 0 1,0 0 0,0 1-1,1-1 1,-1 0 0,0 0-1,0 1 1,0-1-1,0 0 1,0 0 0,0 1-1,1-1 1,-1 0 0,0 1-1,10 15-44,-1 1 0,0 0-1,-1 1 1,-1 0 0,-1 0-1,4 19 1,-4-19 42,12 53 147,-2 1 0,-4 1 0,4 84 0,-8 225 162,-8-325-329,2 39 36,0-29-562,-9 79 0,7-140 279,-1 0 1,0 0-1,0 0 1,0-1-1,-1 1 1,0-1-1,0 1 1,-1-1-1,1 0 1,-1 1-1,0-1 1,-8 8 0,7-9-219,0-1 0,0 0 0,0 0 1,0 0-1,-1 0 0,1-1 0,-1 1 1,0-1-1,0-1 0,0 1 1,0-1-1,0 1 0,0-1 0,-9 0 1,0 0 80,0 0-1,0-1 1,0-1 0,1 0 0,-1-1 0,0-1 0,1 0 0,-1 0 0,1-2-1,-16-6 1,17 5 600,1 0 0,-1-1 0,1-1 0,1 1 0,-1-2 0,1 1 0,1-2-1,0 1 1,0-1 0,1 0 0,0-1 0,0 0 0,2 0 0,-1-1 0,1 0 0,1 0 0,-6-19-1,4 3-72,0 0 0,2 0 0,2 0 0,0 0-1,2-1 1,1 1 0,1-1 0,2 1 0,8-42-1,-1 30-13,1 1 0,2 0 0,1 1 0,3 0 0,41-69 0,90-110 2931,-129 193-2622,1 1 0,1 1 1,1 1-1,1 1 0,0 1 0,41-25 1,-52 37-400,0 1 0,1 1 1,0 0-1,-1 1 1,2 1-1,-1 0 0,0 0 1,0 1-1,1 1 0,-1 0 1,1 1-1,0 1 0,-1 0 1,0 0-1,1 2 1,-1-1-1,0 2 0,0 0 1,0 0-1,-1 1 0,1 1 1,18 12-1,-18-11-65,-1 2 0,0 0 1,0 1-1,-1 0 0,0 0 0,-1 1 0,0 1 0,-1-1 1,0 2-1,-1-1 0,0 1 0,-1 0 0,-1 1 1,0 0-1,-1 0 0,0 0 0,-1 0 0,-1 1 0,0 0 1,1 17-1,-4-25-12,1 0-159,-1-1 0,0 0 0,0 1 1,0-1-1,-3 12 0,3-16 101,-1-1 0,0 0 0,1 1 0,-1-1 0,0 0 0,1 0 0,-1 0 1,0 0-1,0 1 0,0-1 0,0 0 0,0-1 0,0 1 0,0 0 0,0 0 0,-1 0 0,1-1 0,0 1 0,0 0 1,-1-1-1,1 1 0,0-1 0,-1 0 0,1 1 0,-1-1 0,1 0 0,0 0 0,-1 0 0,1 0 0,-2 0 1,2 0 38,0 0 0,0-1 0,0 1 0,0 0 0,0 0 0,0-1 0,0 1 0,0-1 0,0 1 0,0-1 0,1 1 0,-1-1 0,0 1 0,0-1 0,1 0 0,-1 1 0,0-1 0,1 0 0,-1 0 1,1 0-1,-1 1 0,1-1 0,-1 0 0,1 0 0,-1 0 0,1 0 0,0 0 0,0 0 0,-1 0 0,1 0 0,0 0 0,0 0 0,0 0 0,0-2 0,3-41 54,-3 40-50,3-10 31,1 0 0,0 0-1,1 1 1,0 0 0,1 0-1,0 0 1,1 0 0,1 1-1,8-11 1,17-20 4,39-37 0,-50 58 228,1 0 0,1 2 0,50-32 0,87-37 1584,-136 76-1532,-11 6-128,0-1-1,-1 0 1,0-1-1,0-1 1,19-18-1,-29 25-113,0 0 0,0-1 0,0 1 0,0-1 0,-1 0 0,1 0 0,-1 0 0,0 0 0,0 0 0,-1 0 0,1-1 0,-1 1 0,0 0 0,0-1 0,0 1 0,-1-1 0,0 1 0,0-1 0,0 1 0,0-1 0,0 1 0,-1-1 0,0 1 0,-2-7 0,1 7-7,-1 1 0,1-1 0,-1 1 0,0 0 0,0-1 0,0 1 0,0 0 0,0 1 0,-1-1 0,0 1 0,1-1 0,-1 1 1,0 0-1,0 1 0,0-1 0,0 1 0,0-1 0,0 1 0,-1 0 0,1 1 0,-8-1 0,-14-2 76,0 2 0,-32 1 0,54 0-100,-4 0-2,-1 1 0,1 0 1,0 0-1,0 1 1,0 0-1,0 0 0,0 1 1,1 0-1,-1 0 1,1 1-1,0 0 0,0 0 1,0 1-1,0-1 1,1 2-1,0-1 0,0 1 1,0 0-1,1 0 0,-1 0 1,2 1-1,-1 0 1,1 0-1,0 0 0,-5 12 1,3 0-13,0-1 1,0 2-1,2-1 1,1 0-1,0 1 1,1 0-1,1-1 0,1 1 1,5 34-1,-4-44-13,1 1-1,1 0 0,0-1 1,0 0-1,1 0 0,0 0 1,1 0-1,0 0 1,0-1-1,1 0 0,1 0 1,-1-1-1,1 0 0,1 0 1,-1 0-1,1-1 0,1 0 1,-1-1-1,1 1 0,1-2 1,-1 1-1,1-2 0,-1 1 1,1-1-1,1 0 1,-1-1-1,0-1 0,1 1 1,0-2-1,-1 1 0,1-2 1,0 1-1,0-1 0,0-1 1,-1 0-1,1 0 0,0-1 1,-1-1-1,1 0 1,-1 0-1,12-6 0,-4 0 21,0 0 0,-1-1 0,0-1 0,-1-1 0,0 0 0,-1-1 0,0-1-1,-1-1 1,-1 1 0,0-2 0,17-26 0,-18 23 32,-1-1 0,0 0-1,-2-1 1,0 0 0,-1 0 0,-1-1-1,-1 0 1,-1-1 0,-1 1 0,1-24-1,-4 24 109,0-53 82,-2 68-190,1 1 0,-1 0 0,0 0-1,-1 0 1,1 0 0,-1 0 0,-1 0 0,1 0 0,-5-8 0,4 29-290,4 15 217,2 1 0,0-1 0,3 0 0,0 0 0,2-1 0,14 35 0,72 168-376,11 32-3162,-105-264 3561,0 0 0,0 1 1,0-1-1,0 0 0,0 1 0,0-1 1,0 0-1,0 0 0,0 1 0,0-1 1,0 0-1,0 1 0,0-1 0,0 0 1,0 0-1,0 1 0,1-1 0,-1 0 1,0 0-1,0 1 0,0-1 1,0 0-1,1 0 0,-1 0 0,0 1 1,0-1-1,0 0 0,1 0 0,-1 0 1,0 0-1,0 1 0,1-1 0,-1 0 1,0 0-1,0 0 0,1 0 0,-1 0 1,0 0-1,1 0 0,-1 0 0,0 0 1,0 0-1,1 0 0,-1 0 0,0 0 1,1 0-1,-1 0 0,0 0 1,0 0-1,1 0 0,-1 0 0,0 0 1,0-1-1,1 1 0,-1 0 0,0 0 1,0 0-1,1 0 0,-1-1 0,0 1 1,0 0-1,1 0 0,9-20 137,-7 14-170,41-91 451,52-161 0,-80 202-342,-3-1 0,-2 0 0,-2-1 0,1-91 0,-10 139-36,-2-36 128,2 45-142,0-1 1,-1 1 0,1-1 0,0 0 0,-1 1 0,1-1-1,-1 1 1,0-1 0,1 1 0,-1 0 0,0-1-1,0 1 1,0 0 0,0 0 0,0-1 0,0 1 0,0 0-1,0 0 1,-1 0 0,1 0 0,0 0 0,-3-1 0,4 2-8,-1 0 0,1 0 0,0 0 1,-1 0-1,1 0 0,0 0 1,0 1-1,-1-1 0,1 0 1,0 0-1,-1 0 0,1 0 1,0 0-1,0 0 0,-1 1 0,1-1 1,0 0-1,0 0 0,-1 0 1,1 1-1,0-1 0,0 0 1,0 0-1,-1 1 0,1-1 1,0 0-1,0 0 0,0 1 1,0-1-1,0 0 0,-1 1 0,1-1 1,0 0-1,0 1 0,0-1 1,0 0-1,0 0 0,0 1 1,0-1-1,0 0 0,0 1 1,0 20-24,0-14-4,1 19 1,1 1 0,1-1 0,2 1-1,1-1 1,0 0 0,12 25-1,71 148-71,-4-15 236,-75-156-39,0 1 1,-2 0-1,-1 0 0,5 51 0,-12-73-55,1 0 0,-1-1 0,0 1 0,0 0 0,-1-1 0,0 1-1,0-1 1,-1 1 0,0-1 0,0 1 0,0-1 0,-1 0 0,-4 7 0,4-8-21,-1-1-1,0 1 1,0-1-1,0 0 1,-1 0 0,0-1-1,0 1 1,0-1-1,0 0 1,0 0 0,0-1-1,-1 1 1,1-1-1,-11 2 1,0 0 43,0 0-1,-1-1 1,1-1-1,-1-1 1,0 0-1,1-1 1,-25-3-1,36 3-6,0-1 0,0 0-1,0 0 1,0 0 0,0-1 0,0 1-1,0-1 1,1-1 0,-1 1-1,1 0 1,0-1 0,0 0-1,-1 0 1,2 0 0,-1-1 0,0 1-1,1-1 1,0 0 0,-1 0-1,2 0 1,-1 0 0,0-1-1,1 1 1,0-1 0,0 1-1,0-1 1,1 0 0,-3-9 0,3 3-34,0 0 1,0-1 0,1 1-1,1 0 1,0-1-1,0 1 1,1 0 0,1 0-1,0 0 1,0 0 0,8-16-1,-3 11-26,0 1 0,1 1-1,1 0 1,0 0 0,1 0 0,1 2-1,16-16 1,-10 13 11,0 0 0,1 2 0,0 0 1,2 1-1,-1 1 0,1 1 0,1 1 0,-1 0 0,2 2 0,-1 1 0,42-7 0,-54 12 86,1 0 0,0 0-1,0 1 1,-1 1-1,1 0 1,0 0-1,13 4 1,-18-3-39,-1 0 1,0 1-1,1-1 0,-1 1 1,-1 0-1,1 1 0,0-1 1,-1 1-1,1 0 0,-1 0 1,0 0-1,-1 0 0,1 1 0,5 9 1,0 2-53,-1 1 0,0 1 0,-2-1 0,0 1 0,0 0 0,-2 0 0,0 1 0,-2-1 0,0 1 0,0 0 0,-3 21 0,2-37-188,-1-1-1,0 0 1,0 0 0,0 1-1,0-1 1,0 0 0,0 0-1,-1 0 1,1 1 0,-1-1-1,0 0 1,1 0 0,-1 0 0,0 0-1,0 0 1,0 0 0,-1 0-1,1 0 1,0-1 0,-1 1-1,1 0 1,-1-1 0,1 1-1,-1-1 1,0 0 0,0 1 0,1-1-1,-1 0 1,-3 1 0,-32 9-8322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0.1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250 49 2961,'-38'-15'10453,"39"14"-10323,-1 0-1,0-1 0,0 1 1,-1 0-1,1-1 1,0 1-1,0 0 0,0 0 1,-1-1-1,1 1 1,-1 0-1,1 0 0,-1 0 1,0-1-1,1 1 1,-1 0-1,0 0 1,0 0-1,1 0 0,-1 0 1,0 0-1,0 0 1,0 1-1,0-1 0,-1 0 1,1 1-1,0-1 1,0 0-1,0 1 0,0-1 1,-1 1-1,1 0 1,0-1-1,0 1 0,-1 0 1,1 0-1,0 0 1,-1 0-1,1 0 1,0 0-1,-1 0 0,-1 1 1,-1-1-108,0 1-1,1 0 1,-1 0 0,0 0 0,0 1-1,0-1 1,1 1 0,-1 0 0,1 0-1,-1 0 1,1 0 0,0 1 0,-4 3-1,-7 13 56,0 1-1,1 0 1,1 1-1,1 0 1,1 1-1,1 0 0,0 0 1,2 1-1,1 1 1,1-1-1,1 1 0,0-1 1,1 48-1,3-64-72,0 0 0,1 1 1,-1-1-1,1 0 0,1 1 0,0-1 0,0 0 0,3 9 0,-3-13-2,0 1 0,0-1-1,1 0 1,-1 0 0,1 0 0,-1 0 0,1 0-1,0 0 1,0-1 0,0 1 0,0-1 0,1 0 0,-1 0-1,1 0 1,-1-1 0,1 1 0,5 1 0,4 0-35,1 0 0,0-1 0,-1 0 0,1-1 1,0-1-1,0 0 0,0-1 0,0 0 0,-1-1 1,1-1-1,0 0 0,20-8 0,-8 1-865,-1-1 1,0-1-1,0-2 0,-2 0 0,30-23 0,2-11-3883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1.3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35 6419,'0'0'12840,"-3"1"-12090,2 0-732,-1 1-1,1-1 1,0 1 0,-1-1-1,1 1 1,0 0 0,0 0-1,0 0 1,0-1 0,0 1-1,0 0 1,1 0 0,-1 0-1,0 1 1,1-1 0,0 0-1,0 0 1,-1 0 0,1 0-1,1 3 1,0 62-12,0-42 156,-3 29 59,3 0-1,3 0 1,2 0-1,2-1 1,23 80-1,-26-117-261,-1-1-69,1 0 0,0 0-1,1 0 1,1-1 0,1 0 0,0 0-1,13 17 1,-19-29 12,0 0 0,0 0-1,0-1 1,0 1 0,0-1-1,0 1 1,0-1-1,1 0 1,-1 0 0,1 0-1,-1 0 1,1 0 0,-1-1-1,1 1 1,-1-1 0,1 1-1,0-1 1,-1 0 0,1 0-1,-1 0 1,1-1 0,0 1-1,-1-1 1,1 1 0,-1-1-1,4-1 1,2-2-292,0 1 0,0-1-1,0-1 1,-1 1 0,0-1 0,10-10 0,6-5-218,-2-1 0,0-1 1,-1-1-1,-2-1 0,24-39 1,-32 47 765,-2-1 0,0-1 0,-1 1 0,-1-1 0,0 0 0,-2 0 1,0-1-1,-1 0 0,2-37 0,-5 53 12,0 1 0,0-1 0,0 0 0,0 0 0,0 0 0,-1 0 0,1 0 0,-1 0 0,0 0 0,0 0 0,0 1 0,0-1 0,-1 0 0,1 1 0,-3-3 0,3 3-61,-1 1 0,0 0 1,0 0-1,0 1 0,0-1 1,1 0-1,-1 1 0,-1-1 1,1 1-1,0-1 0,0 1 1,0 0-1,0 0 0,0 0 1,0 0-1,0 1 0,0-1 1,0 0-1,0 1 0,0-1 1,0 1-1,0 0 0,-2 1 1,-1 0-93,1-1 0,-1 1 0,1 1 0,0-1 0,0 1 0,0-1 0,0 1 0,1 0 0,-1 1 0,1-1 0,0 1 0,0-1 0,0 1 0,0 0 0,0 0 0,1 0 0,0 1 0,0-1 0,-2 6 0,1 1-25,-1 0 1,2 1-1,0-1 1,0 0 0,1 1-1,1 22 1,0-33-3,0 1 0,0-1 1,0 0-1,0 1 0,0-1 1,1 0-1,-1 0 0,0 1 0,1-1 1,-1 0-1,1 0 0,-1 1 1,1-1-1,-1 0 0,1 0 1,0 0-1,0 0 0,0 0 0,-1 0 1,1 0-1,0 0 0,0 0 1,0-1-1,0 1 0,1 0 1,0 0-1,1 0-12,-1-1 0,0 1 1,1-1-1,-1 0 0,1 0 1,-1 0-1,1 0 0,-1 0 1,0-1-1,1 1 0,-1-1 1,1 1-1,1-2 0,7-2-30,-1-1 1,0 0-1,0 0 0,16-13 0,29-29-116,-54 47 165,0 0-1,-1-1 1,1 1-1,-1 0 0,1 0 1,0-1-1,-1 1 1,1 0-1,0 0 0,-1 0 1,1 0-1,0 0 1,-1 0-1,1 0 1,0 0-1,-1 0 0,1 1 1,-1-1-1,1 0 1,0 0-1,-1 0 0,1 1 1,-1-1-1,1 0 1,0 1-1,-1-1 0,1 1 1,-1-1-1,1 0 1,-1 1-1,1 0 1,12 18-120,-11-16 115,6 9-93,-2-2-255,0 0-1,1 0 0,0-1 0,14 15 1,-19-23 307,-1 1 1,0-1 0,1 0 0,-1 0-1,1 1 1,0-1 0,-1 0 0,1-1 0,0 1-1,0 0 1,0 0 0,0-1 0,-1 1-1,1-1 1,0 0 0,0 1 0,0-1 0,0 0-1,0 0 1,0 0 0,0 0 0,0-1-1,0 1 1,0 0 0,0-1 0,0 0 0,-1 1-1,1-1 1,0 0 0,0 0 0,-1 0-1,1 0 1,0 0 0,-1 0 0,3-3 0,5-7-208,0-1 1,-1 0-1,0-1 1,-1 0-1,0 0 1,-1 0-1,-1-1 1,0 0-1,5-24 1,19-45-528,-27 79 801,21-38 494,-23 41-503,1 0-1,-1 1 0,0-1 1,1 0-1,-1 0 1,1 1-1,-1-1 1,1 0-1,-1 1 1,1-1-1,0 1 1,-1-1-1,1 1 0,0-1 1,-1 1-1,1-1 1,0 1-1,0 0 1,-1-1-1,1 1 1,0 0-1,0 0 1,0 0-1,-1 0 1,1-1-1,0 1 0,0 0 1,0 0-1,0 0 1,-1 1-1,1-1 1,0 0-1,0 0 1,0 0-1,-1 1 1,1-1-1,0 0 0,0 1 1,-1-1-1,1 0 1,0 1-1,-1-1 1,1 1-1,0 0 1,-1-1-1,1 1 1,-1-1-1,2 2 0,4 8-84,0-1-1,0 2 1,-1-1-1,-1 0 1,0 1-1,0 0 1,-1 0-1,0 0 1,2 20-1,-1 11-457,-2 55 0,-2-82 855,16-33 3926,12-16-3319,-1 0 0,-3-2 0,24-44 1,-39 62-905,-1-1 0,0 0 1,-1-1-1,-1 0 1,-1 0-1,0 0 1,-2 0-1,2-40 1,-5 54-11,-3-27 491,3 32-500,0 0 1,0 1-1,-1-1 1,1 1-1,0-1 0,0 1 1,-1-1-1,1 1 1,0-1-1,-1 1 0,1 0 1,-1-1-1,1 1 1,0-1-1,-1 1 0,1 0 1,-1-1-1,1 1 1,-1 0-1,1-1 0,-1 1 1,1 0-1,-1 0 1,1 0-1,-1 0 0,0-1 1,1 1-1,-1 0 1,1 0-1,-1 0 0,1 0 1,-1 0-1,0 0 1,1 0-1,-1 1 0,1-1 1,-1 0-1,1 0 1,-1 0-1,0 0 0,1 1 1,-1-1-1,1 0 1,-1 1-1,1-1 0,0 0 1,-1 1-1,1-1 1,-1 1-1,1-1 0,-1 1 1,-2 2-49,0 1 1,0 0-1,0 0 0,1 0 1,-1 0-1,1 0 0,0 1 1,0-1-1,0 1 0,1-1 1,0 1-1,0-1 0,0 1 1,0 0-1,1 0 0,0 7 1,-1 5-321,1 0 0,1-1 0,4 30 0,1-26 99,1 1 0,1-1 0,1-1 0,1 0 0,0 0 0,14 18 0,-13-22 190,-1 1 0,0 0-1,-2 1 1,0 0 0,0 0 0,-2 0-1,0 1 1,-1 0 0,2 19-1,-6-36-1,-1 67-848,0-66 925,-1 0 1,1 0-1,0 0 1,-1 1-1,0-1 1,1 0-1,-1 0 1,0 0-1,0 0 1,0 0-1,-3 3 1,4-5 4,-1 1 0,0-1 0,1 1 0,-1-1 1,0 1-1,1-1 0,-1 0 0,0 1 0,0-1 1,0 0-1,1 0 0,-1 0 0,0 0 0,0 0 1,0 1-1,1-1 0,-1-1 0,0 1 0,0 0 1,0 0-1,0 0 0,1 0 0,-1-1 0,0 1 1,0 0-1,1 0 0,-1-1 0,0 1 0,0-1 1,1 1-1,-2-2 0,1 1 12,-1-1-1,1 1 1,0-1 0,0 1 0,0-1-1,0 0 1,0 1 0,0-1 0,1 0-1,-1 0 1,0 0 0,1 0-1,0 0 1,-1 1 0,1-1 0,0 0-1,0 0 1,0-4 0,3-40 686,-2 42-550,3-13 81,1 0-1,0 1 0,2 0 1,0 0-1,0 0 1,2 1-1,0 0 1,0 1-1,14-16 0,11-19 26,132-220 468,-161 267-655,-1 11-94,0 26-135,-2-17 98,27 110-731,-20-95 387,-1 0 0,-1 1 0,-2-1 0,1 66 0,-6-95 417,0 0 0,-1 0 0,0 0 0,0 0 0,0 0 0,-1 0 0,1 0 1,-1 0-1,0 0 0,0-1 0,0 1 0,0-1 0,-1 1 0,1-1 0,-1 0 0,0 0 0,0 0 0,0-1 0,0 1 0,-1 0 0,1-1 0,-1 0 0,0 0 1,1 0-1,-1-1 0,-4 2 0,-6 2 89,1-2 1,-1 1 0,0-2-1,0 0 1,0 0 0,-20-1-1,7-5-1681,11-14-2555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2.1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20 241 12358,'0'0'11608,"6"-5"-11464,-2 1-253,-1 0-32,1 0 0,1 0-1,-1 0 1,0 1 0,1 0 0,0 0-1,0 0 1,0 0 0,0 1 0,0 0-1,0 0 1,8-2 0,-13 5-14,0 0 1,0-1-1,0 1 0,1 0 1,-1 0-1,0-1 1,0 1-1,0 0 0,0 0 1,0-1-1,0 1 0,-1 0 1,1 0-1,0-1 1,0 1-1,0 0 0,-1 0 1,1-1-1,0 1 1,-1 0-1,0 0 0,-37 50-743,32-45 897,-1 1 1,2 0-1,-1 1 0,1-1 1,0 1-1,0 0 1,1 0-1,0 1 0,-5 16 1,9-25-3,0 1 1,0 0-1,0-1 0,-1 1 1,1-1-1,0 1 1,0 0-1,0-1 0,1 1 1,-1-1-1,0 1 1,0 0-1,0-1 0,0 1 1,0-1-1,1 1 1,-1-1-1,0 1 0,1-1 1,-1 1-1,0-1 0,1 1 1,-1-1-1,0 1 1,1-1-1,-1 0 0,1 1 1,-1-1-1,1 1 1,-1-1-1,1 0 0,-1 0 1,1 1-1,-1-1 1,1 0-1,0 0 0,-1 0 1,1 0-1,-1 1 1,1-1-1,0 0 0,0 0 1,29-3 3,-28 3-5,9-3-63,1 0 0,-1 0 0,18-9-1,-14 5-896,0-1-1,-1-1 0,0 0 0,22-20 1,-28 23 415,0-1 0,-1-1 0,1 1 1,-2-1-1,1-1 0,-1 1 0,0-1 0,-1 0 1,0 0-1,-1-1 0,0 1 0,0-1 0,-1 0 1,0 0-1,2-14 0,-5 16 838,1 0 0,-1-1 1,0 1-1,-1 0 0,0 0 0,0 0 0,-1-1 1,-3-9-1,2 13 624,1 1-1,0-1 1,-1 0 0,0 1 0,0-1 0,0 1 0,-1 0 0,-6-6-1,10 40-215,11 43-743,-5-39 85,-2 1-1,1 50 1,-6-73-93,0-1 1,0 1-1,-1 0 1,-1 0 0,0-1-1,0 1 1,-1-1-1,-1 0 1,0 0 0,0 0-1,-8 11 1,-29 33-2583,0-6-2996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2.7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323 60 10453,'0'0'4570,"-21"-9"-3719,-68-28-157,79 34-541,1 0 0,-1 1 1,1 0-1,-1 1 0,0-1 1,0 2-1,1 0 1,-1 0-1,0 0 0,0 1 1,-12 3-1,17-3-9,1 0-122,0-1 0,1 1 0,-1 0 0,0 0-1,1 1 1,-1-1 0,1 1 0,-1 0 0,1-1-1,0 1 1,0 1 0,0-1 0,0 0 0,0 1-1,0 0 1,0 0 0,1 0 0,0 0 0,-1 0-1,1 0 1,0 0 0,1 1 0,-1-1 0,1 1-1,-1-1 1,1 1 0,0 0 0,0-1 0,1 1-1,-1 0 1,1 0 0,0 0 0,0-1 0,0 1-1,0 0 1,1 0 0,-1 0 0,1-1 0,0 1-1,0 0 1,1-1 0,-1 1 0,1-1 0,-1 1-1,1-1 1,0 0 0,1 1 0,-1-1 0,0 0-1,1-1 1,0 1 0,5 4 0,9 6-89,0 0 1,1-2-1,1 0 1,21 9-1,-25-14-27,-1 0-1,-1 1 0,1 1 1,-1 0-1,0 1 1,-1 1-1,0 0 1,-1 0-1,16 19 1,-23-22 77,0 0 0,0 1 0,-1-1 0,0 1 0,0-1 0,-1 1-1,0 0 1,-1 0 0,1 0 0,-1 1 0,-1-1 0,0 0 0,0 0 0,-1 0 0,0 0 0,0 0 0,0 0 0,-6 14 0,-3 9-335,-2-1 0,-2-1 0,-21 37 0,30-58 96,1-1 49,-26 54-3781,29-57 3804,-1 0 1,1 0-1,0 0 1,0 0-1,0 0 0,0 0 1,1 0-1,0 1 0,0-1 1,0 0-1,0 0 1,0 0-1,2 5 0,-1-8 198,-1 1 0,1-1 0,0 1-1,0-1 1,0 0 0,0 0-1,0 1 1,0-1 0,0 0 0,1 0-1,-1 0 1,0 0 0,1 0-1,1 1 1,-1-2 26,-1 1 0,1 0 0,-1 0 0,1 0 0,-1 0 0,0 1 0,1-1 0,-1 0 0,0 1 0,0-1 0,0 1 0,0-1 0,0 1 0,1 2 0,0 3 329,0 0 1,0 1-1,-1 0 0,0-1 1,0 1-1,-1 0 0,0-1 1,0 1-1,-3 14 0,-22 65 2829,19-72-2757,1 0 0,0 0 1,1 1-1,1 0 0,-2 27 0,5-43-430,0 1 0,0 0 1,1 0-1,-1 0 0,0-1 0,0 1 1,1 0-1,-1 0 0,0-1 0,1 1 1,-1 0-1,1-1 0,-1 1 1,1 0-1,-1-1 0,1 1 0,-1-1 1,1 1-1,0 0 0,-1-1 0,1 0 1,0 1-1,-1-1 0,1 1 0,1-1 1,29 7 92,37-9-52,-63 2-26,4-1-330,0 0 0,0-1 0,-1 0 1,1 0-1,-1-1 0,0 0 0,0-1 0,0 1 1,0-2-1,0 1 0,-1-1 0,0 0 1,0 0-1,9-10 0,14-20-5261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3.1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13798,'0'0'6537,"4"14"-6580,-1-5 48,0 1 0,1-1-1,0 1 1,0-1 0,1 0 0,0-1 0,1 1-1,0-1 1,0 0 0,1 0 0,0-1 0,0 0-1,0 0 1,1-1 0,0 0 0,1 0 0,0-1-1,-1 0 1,16 6 0,-19-9-55,0 0-1,1 0 1,-1-1-1,0 1 1,1-1-1,0-1 1,-1 1-1,1-1 1,-1 0 0,1 0-1,-1 0 1,1-1-1,-1 0 1,1 0-1,-1 0 1,8-4-1,-8 3-8,-1-1-1,0 0 0,0 0 1,0 0-1,-1-1 0,1 0 1,-1 1-1,0-1 0,0 0 1,0-1-1,0 1 0,-1 0 1,1-1-1,-1 0 0,0 1 1,-1-1-1,3-9 0,9-50 74,-12 39 2936,1 132-3033,1-48 13,-3 0 0,-3 0 0,-16 97 1,-23-3-4027,24-98-2157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3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1 323 11029,'0'0'4013,"20"2"-2688,-5 1-1115,-1 0-50,-1-1 0,1 0 0,-1-1 0,1-1 0,-1 0 0,1 0 0,-1-2-1,1 1 1,25-8 0,-31 5-9,0-1 0,0 0 0,-1 0-1,1 0 1,-1-1 0,0 0-1,-1 0 1,1-1 0,-1 0 0,0 0-1,-1-1 1,0 1 0,0-1 0,-1 0-1,4-9 1,-3 5-41,-1-1 0,0 0 0,-1 1 0,-1-1 0,0 0 0,0 0 0,-1-1-1,-1 1 1,-2-25 0,1 35-103,0-1-1,0 1 0,0 0 0,0 0 1,-1 0-1,1 0 0,-1 0 1,1 0-1,-1 0 0,0 0 0,0 1 1,-1-1-1,1 1 0,-4-4 1,5 5-13,-1 0 1,1 0 0,-1 0 0,1 0 0,-1 0-1,1 0 1,-1 0 0,0 1 0,1-1 0,-1 0 0,0 1-1,1 0 1,-1-1 0,0 1 0,0 0 0,0 0-1,1 0 1,-1 0 0,0 0 0,0 0 0,1 1-1,-1-1 1,0 0 0,0 1 0,1 0 0,-1-1-1,0 1 1,1 0 0,-3 2 0,-2 2-47,2 0 1,-1 0 0,0 1-1,1-1 1,0 1-1,1 1 1,-1-1-1,1 0 1,0 1 0,1-1-1,-1 1 1,-1 9-1,-2 11-227,-7 50 0,13-75 294,-3 19-421,1 1 0,1 0-1,1-1 1,1 1 0,5 29 0,-6-47 241,1 0-1,0 0 1,1 0 0,-1 0-1,1-1 1,0 1 0,0-1-1,0 1 1,0-1 0,0 0-1,1 0 1,0 0 0,-1 0-1,1 0 1,4 2-1,-3-3 21,0 0-1,0 0 1,0-1-1,0 1 0,0-1 1,0 0-1,0 0 0,1-1 1,-1 1-1,0-1 0,0 0 1,1 0-1,-1-1 0,0 1 1,1-1-1,-1 0 0,6-2 1,-2 0-31,1-1-1,0 0 1,-1-1 0,1 0-1,-1 0 1,-1 0 0,1-1 0,-1 0-1,0-1 1,0 0 0,-1 0-1,11-15 1,7-13 326,29-55 0,-51 86-92,3-5-448,-4 5 852,1 0 0,0 0 0,1 0 0,-1 1 1,0-1-1,1 1 0,4-4 0,6 5 1776,2 20-1895,-5-1-197,0 1 1,-1 0-1,-1 1 0,-1 0 1,-1 0-1,0 0 1,-1 1-1,-2 0 1,3 37-1,-6-52-60,-1 1 0,1-1 0,-2 0 0,1 0 0,0 0-1,-1 0 1,0-1 0,0 1 0,-1 0 0,1-1 0,-1 1-1,0-1 1,0 0 0,0 0 0,-1 0 0,1 0 0,-1-1 0,-4 4-1,-4 2-483,0-1 0,0 0 0,0-1 0,-1 0 0,-17 6 0,8-5-5976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4.0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203 0 11749,'0'0'4274,"-40"96"-1600,8-49-1826,-3 1-432,-1 7-416,0 1-1425,12-8-4801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4.5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0 178 10229,'0'0'9740,"1"6"-9182,14 101-870,1 148-1,-19-396-27,3-103 331,5 208 123,4 28-130,5 22-167,38 93-177,-39-76 303,1-1 0,1-1 0,2 0 0,22 30 0,-34-52 48,1-1 0,0 1 0,1-1 0,0 0 1,-1 0-1,2-1 0,-1 0 0,1 0 0,0-1 0,0 0 1,0 0-1,0-1 0,1 0 0,-1 0 0,1-1 0,0 0 0,-1-1 1,1 0-1,18 0 0,-23-1 65,-1-1 1,1 0-1,-1 0 1,1 0-1,-1 0 1,1 0-1,-1-1 1,0 1-1,0-1 1,1 0-1,-1 0 1,-1 0-1,1-1 0,0 1 1,0-1-1,-1 1 1,1-1-1,-1 0 1,0 0-1,0 0 1,0 0-1,0 0 1,-1-1-1,1 1 1,-1 0-1,0-1 1,0 1-1,0-1 1,1-6-1,2-12 195,-1 1 1,-1-2-1,-1-34 0,-1 51-237,-2-38 166,-2 0 1,-2 0-1,-2 1 1,-22-74-1,35 128-7880,23 51 2378,1-16-2540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4.8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58 8708,'0'0'3458,"-2"16"-1514,-1-2-1596,0-1-135,0-1-1,1 2 1,1-1 0,0 0 0,1 0 0,0 0-1,1 0 1,3 16 0,-3-26-184,0 0-1,1 0 1,0 0 0,0 0 0,0-1-1,0 1 1,0 0 0,0-1 0,1 1-1,-1-1 1,1 0 0,0 0 0,0 0-1,-1 0 1,1 0 0,1-1 0,-1 0-1,0 1 1,0-1 0,0 0 0,1 0-1,-1-1 1,0 1 0,1-1 0,-1 1-1,1-1 1,-1 0 0,1 0 0,-1-1-1,0 1 1,1-1 0,-1 0 0,5-1-1,-3 1 23,0-1-1,0 1 0,0-1 0,0 0 1,-1 0-1,1 0 0,-1 0 1,1-1-1,-1 0 0,0 0 1,0 0-1,0 0 0,-1-1 0,1 0 1,-1 0-1,0 0 0,0 0 1,0 0-1,0 0 0,-1-1 1,0 1-1,3-8 0,-4 7-5,0 0 0,0 0 0,0 1 0,-1-1 0,0 0 0,0 0 0,0 0 0,-1 0 0,0 0 0,1 0 0,-2 1 0,1-1 0,0 0 0,-1 0 0,0 1 0,0 0-1,-1-1 1,1 1 0,-1 0 0,0 0 0,0 0 0,-6-6 0,-1 2-486,0 0-1,-1 1 1,0 1 0,0 0-1,0 0 1,-1 1-1,-20-7 1,-21-4-4268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5.2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55 15239,'0'0'7857,"9"-12"-7622,-3 4-222,-4 4-14,0 0 1,1 1-1,-1-1 0,1 1 0,0 0 1,0 0-1,7-5 0,-9 8-6,0-1-1,0 1 1,0-1 0,0 1-1,0 0 1,1 0-1,-1 0 1,0 0 0,0-1-1,0 1 1,0 1 0,1-1-1,-1 0 1,0 0-1,0 0 1,0 1 0,1-1-1,-1 0 1,0 1 0,0-1-1,0 1 1,0 0 0,0-1-1,0 1 1,0 0-1,0 0 1,0-1 0,-1 1-1,1 0 1,0 0 0,0 0-1,-1 0 1,1 0-1,0 0 1,-1 0 0,1 0-1,-1 0 1,1 2 0,8 13-88,0 0 0,-1 1 0,-1 0 0,-1 0 0,0 1 0,5 27 0,7 111-981,-3-14-993,-14-136 1985,0 0 0,0 0 0,1-1 1,0 1-1,0-1 0,0 1 0,1-1 1,0 0-1,0 0 0,0 0 0,0 0 0,1 0 1,0-1-1,4 5 0,-5-7 86,0 0 1,1 0-1,-1 0 0,0-1 0,1 1 0,-1-1 1,1 0-1,-1 0 0,1 0 0,-1 0 1,1-1-1,0 1 0,0-1 0,-1 0 1,1 0-1,0 0 0,-1-1 0,1 1 0,0-1 1,-1 0-1,1 0 0,-1 0 0,7-3 1,6-5 165,0-1 0,0 0 0,-1-1 0,0-1 0,-1 0 0,-1-1 0,0-1 0,0 0 0,-1 0 0,13-22 0,-13 17 423,-22 41-526,-4 12-195,3 1-283,2 0 0,-8 68 0,12-34-3331,7 133 0,1-172 3062,2 0 0,10 34 0,-7-32 757,5 44-1,-12-75-20,-1 1 0,0-1 0,0 1-1,0-1 1,0 0 0,0 1 0,0-1-1,-1 1 1,1-1 0,0 1 0,-1-1-1,1 0 1,-1 1 0,0-1 0,1 0-1,-1 1 1,0-1 0,0 0 0,1 0-1,-1 0 1,0 0 0,0 0 0,-1 0-1,1 0 1,0 0 0,0 0-1,0 0 1,-1-1 0,1 1 0,0 0-1,0-1 1,-1 1 0,1-1 0,-1 0-1,-1 1 1,-6 0 528,0 0-1,-1 0 0,1-1 1,-16-1-1,2 0 361,-102-9 947,-5 0-4927,67 10-3717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1.4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19321,'0'0'1585,"76"121"-6980,-23-39-3153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6.8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0 147 7587,'0'0'11974,"60"-105"-11862,-27 91-224,7 5 16,-2 0-2305,-9 0-3778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7.8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1 115 12950,'0'0'6387,"113"-79"-6707,-52 63-2722,-1-4-5105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8.5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1 159 9620,'0'0'10133,"11"-60"-10133,47 44-208,29-4-945,28-7-2112,26-9-3730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19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0 100 10421,'0'0'4482,"123"-39"-4658,-49 14-833,1-11-6850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57.6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 6147,'0'-5'14364,"0"-11"-11435,5 25-2938,-1-1 1,-1 1-1,0 0 0,0 0 1,-1 0-1,0 0 0,0 0 1,0 17-1,1-2 68,8 90-819,-4 153-1,-7-259 543,-2 12-2821,-8-14-3054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58.2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1 204 5635,'0'0'9804,"5"-14"-8502,-2 7-1143,1-4 181,1 0-1,-1 1 0,2 0 0,-1 0 0,2 0 1,-1 1-1,1 0 0,11-12 0,-5 10-131,-1 2 0,1-1-1,0 1 1,29-13 0,-34 18-154,0 1 0,0 0 0,1 0 0,-1 1 1,0 0-1,1 1 0,-1 0 0,1 0 0,0 1 1,-1 0-1,10 1 0,-15 0-58,0 0 1,0 0-1,0 0 0,0 0 0,0 0 1,-1 1-1,1 0 0,0-1 1,-1 1-1,0 0 0,1 0 1,-1 0-1,0 1 0,0-1 1,0 1-1,0-1 0,0 1 0,-1-1 1,1 1-1,-1 0 0,0 0 1,0 0-1,0 0 0,0 0 1,1 5-1,1 7-36,0 0 0,-2 0 0,1 29 0,-3-32-19,0 1 1,0-1-1,-1 1 1,-1-1-1,0 0 1,-1 0-1,0 0 1,0 0-1,-9 12 1,-6 10-426,-40 50 1,49-71 351,10-12 122,0-1 0,-1 1-1,1-1 1,0 1 0,0-1-1,-1 1 1,1-1 0,0 1-1,0-1 1,0 1 0,0 0-1,0-1 1,0 1 0,0-1-1,0 1 1,0-1 0,0 1-1,0 0 1,0-1 0,0 1-1,0-1 1,0 1 0,0-1-1,1 1 1,-1-1 0,0 1-1,1-1 1,-1 1 0,0-1-1,1 1 1,-1-1 0,0 0-1,1 1 1,-1-1 0,1 1-1,-1-1 1,0 0 0,1 0-1,-1 1 1,1-1 0,-1 0-1,1 0 1,0 1-1,-1-1 1,1 0 0,-1 0-1,1 0 1,-1 0 0,1 0-1,0 0 1,41 8 24,-26-6-93,-2 1 32,0 1 0,0 1-1,-1 0 1,1 1 0,-1 0 0,15 10-1,-25-15 40,0 1-1,0 0 1,0 0-1,0 0 0,-1 0 1,1 0-1,-1 1 1,1-1-1,-1 1 1,0 0-1,0 0 0,0-1 1,-1 1-1,1 0 1,-1 1-1,1-1 1,-1 0-1,0 0 0,0 1 1,0-1-1,-1 0 1,1 1-1,-1-1 1,0 1-1,0-1 0,0 0 1,0 1-1,-1-1 1,1 1-1,-1-1 1,0 0-1,-2 6 0,1-4 45,-1-1-1,0 0 1,0 1-1,0-1 1,-1 0-1,1-1 1,-1 1-1,0-1 1,0 1-1,0-1 1,-5 3-1,-55 27 512,52-27-484,-10 5-109,-1-2 0,0 0 0,-1-2 1,0 0-1,0-2 0,-35 4 0,54-8-166,-14-4-951,14-10-2536,4-19-3667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58.6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0 129 9652,'0'0'5758,"19"5"-4865,0 0-715,-1 0-1,0 2 0,0 0 1,0 1-1,-1 1 0,0 1 0,-1 0 1,29 24-1,-37-27-153,-1 0-1,0 0 1,-1 0 0,0 1 0,0 0-1,-1 0 1,1 1 0,-2-1 0,1 1-1,-2 0 1,1 1 0,-1-1 0,0 0-1,-1 1 1,0 0 0,-1-1-1,0 1 1,0 0 0,-1 15 0,-1-23 10,0 0 0,0 0 0,0 0 0,0 0 0,0 0 0,0-1-1,0 1 1,-1 0 0,1 0 0,-1-1 0,1 1 0,-1-1 0,0 0 0,0 1 0,1-1 0,-1 0 0,0 0 0,0 0 0,0 0 0,0 0 0,0-1 0,-1 1 0,1 0 0,0-1 0,0 0 0,0 1 0,0-1 0,-1 0 0,1 0 0,0-1 0,0 1-1,0 0 1,0-1 0,-1 1 0,1-1 0,0 1 0,0-1 0,0 0 0,0 0 0,0 0 0,0 0 0,1-1 0,-1 1 0,0 0 0,0-1 0,1 1 0,-2-3 0,-1-3 162,1-1-1,-1 0 1,2 0 0,-1 0-1,1-1 1,1 1 0,-1-1-1,2 1 1,-1-15 0,1 1-63,1 0 0,7-37 0,-3 39-166,1-1 1,1 1 0,1 0-1,0 0 1,2 1 0,0 1 0,1-1-1,1 1 1,15-16 0,-25 32-157,-1 0 1,1 0-1,0 0 1,0 0-1,0 1 1,0-1-1,0 1 1,0-1-1,0 1 1,1-1-1,-1 1 1,0 0-1,1 0 1,-1 1-1,1-1 0,-1 0 1,1 1-1,0-1 1,-1 1-1,1 0 1,4 0-1,-4 1-385,1 0 0,-1 0-1,0 0 1,1 1-1,-1-1 1,0 1 0,0 0-1,0 0 1,0 0 0,0 0-1,-1 1 1,1-1-1,-1 1 1,4 4 0,18 23-6235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59.0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187 141 7251,'0'0'3626,"0"-16"-926,-2-52-24,2 66-2546,0 0 0,0-1 0,0 1 1,0 0-1,0-1 0,-1 1 0,0 0 0,1 0 1,-1-1-1,0 1 0,0 0 0,0 0 1,0 0-1,0 0 0,0 0 0,-1 0 0,1 0 1,-1 1-1,0-1 0,1 0 0,-1 1 1,0-1-1,0 1 0,0 0 0,0 0 0,0-1 1,0 1-1,0 1 0,0-1 0,0 0 0,-1 0 1,-2 0-1,2 1-73,-1 0 0,1 0 0,-1 0 0,1 1 0,-1-1 1,1 1-1,-1 0 0,1 0 0,0 0 0,-1 0 0,1 1 0,0 0 0,0-1 0,0 1 1,0 0-1,0 0 0,-3 3 0,-2 4-129,0 0 1,1 1-1,0 0 1,0 0-1,1 0 1,1 1-1,-1 0 1,2 0-1,0 0 1,0 0-1,1 1 1,0 0-1,1 0 1,0 0-1,1 0 1,1 0-1,-1 0 1,2 0-1,1 12 1,-1-23 29,-1 0 1,0-1-1,0 1 0,1 0 1,-1-1-1,0 1 1,1 0-1,-1-1 0,1 1 1,-1 0-1,1-1 0,-1 1 1,1-1-1,-1 1 1,1-1-1,-1 1 0,1-1 1,0 0-1,-1 1 0,1-1 1,0 0-1,-1 1 1,1-1-1,0 0 0,0 0 1,-1 0-1,1 0 0,0 0 1,0 1-1,-1-1 1,1 0-1,0-1 0,0 1 1,-1 0-1,1 0 0,0 0 1,-1 0-1,1-1 1,0 1-1,1-1 0,27-15-39,-12-5 489,-2-1-1,-1 0 0,0 0 1,-2-2-1,13-30 0,-25 53-388,0 1 0,0 0 0,1 0 0,-1 0 1,0 0-1,0-1 0,1 1 0,-1 0 0,0 0 0,1 0 0,-1 0 0,0 0 0,1 0 0,-1 0 0,0 0 0,1 0 0,-1 0 0,0 0 0,1 0 0,-1 0 0,0 0 1,1 0-1,-1 0 0,0 0 0,1 1 0,-1-1 0,0 0 0,0 0 0,1 0 0,-1 0 0,0 1 0,0-1 0,1 0 0,-1 0 0,0 1 0,0-1 0,1 0 1,-1 0-1,0 1 0,0-1 0,0 0 0,0 0 0,0 1 0,1-1 0,-1 0 0,0 1 0,0-1 0,0 0 0,0 1 0,0-1 0,0 0 0,0 1 0,0 0 1,10 20-148,-4 0 111,-1 0-1,0 0 1,-2 0 0,0 0-1,-1 31 1,-2-27-1538,2 0-1,1 0 1,8 35-1,-3-40-3451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39:59.4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1024,'0'0'18633,"3"8"-18300,-2-3-316,33 129 155,-28-113-14,-2 0 1,0 0-1,0 27 0,-3-64-97,1 0 0,1 0 0,0 0 0,1 0-1,1 1 1,0 0 0,1 0 0,1 0 0,16-27-1,-22 41-40,0 1-1,-1-1 1,1 0-1,0 1 1,0-1-1,0 0 1,0 1-1,-1-1 0,1 1 1,0 0-1,0-1 1,0 1-1,0 0 1,0-1-1,0 1 0,0 0 1,0 0-1,0 0 1,0 0-1,0 0 1,0 0-1,0 0 0,0 0 1,0 1-1,0-1 1,0 0-1,0 0 1,0 1-1,0-1 1,0 1-1,0-1 0,0 1 1,0-1-1,-1 1 1,1 0-1,0-1 1,0 1-1,-1 0 0,1 0 1,0-1-1,0 2 1,25 35-60,5 30 64,-21-43-1582,1-1 0,18 27 0,-15-31-3791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00.0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89 269 6211,'0'0'13126,"-11"9"-12681,6-5-428,0 0-10,0 0 0,0 0 0,0 1 0,0-1 0,1 1-1,0 0 1,0 0 0,0 1 0,0-1 0,1 1 0,0 0 0,0 0 0,1 0 0,-4 12-1,2 0 61,1 1 0,1-1 0,1 1 0,0 0 0,2 0-1,4 32 1,-5-46-66,1-1-1,1 0 0,-1-1 1,0 1-1,1 0 1,0 0-1,0 0 0,0-1 1,0 1-1,1-1 1,-1 0-1,1 0 0,0 0 1,0 0-1,4 3 1,-4-4-43,1 0 0,1 0 1,-1-1-1,0 1 0,0-1 1,0 0-1,1 0 1,-1 0-1,1-1 0,-1 0 1,0 1-1,1-1 1,-1-1-1,1 1 0,-1-1 1,1 0-1,4-1 1,0-1-36,0-1-1,0 0 1,0 0 0,0-1 0,-1 0 0,0-1 0,0 1 0,0-2 0,-1 1 0,1-1 0,-2 0 0,1 0 0,-1-1 0,0 0-1,-1 0 1,1-1 0,4-11 0,3-7 42,-1 0 0,-1 0 0,-1-2-1,8-44 1,-10 20 701,-2-1-1,-3-98 1,-3 114 1294,-18 108-1384,7 9-467,3 0 1,4 99-1,4-168-126,0-1 0,1 1-1,0 0 1,1-1 0,0 1-1,1-1 1,0 0 0,5 11-1,-8-19 13,1 1 1,0-1-1,0 1 0,0 0 0,0-1 1,0 0-1,1 1 0,-1-1 0,0 0 1,1 1-1,-1-1 0,1 0 0,-1 0 1,1 0-1,-1-1 0,1 1 0,0 0 1,-1 0-1,4 0 0,-3-1 9,1 0 0,-1-1 0,1 1 0,-1 0 0,1-1 0,-1 0 0,0 1 0,1-1 0,-1 0 0,0 0 0,1-1-1,-1 1 1,0 0 0,0-1 0,0 1 0,0-1 0,0 0 0,2-2 0,47-54 51,-38 42 52,0 0 0,25-22 0,-37 38-88,-1 0 0,0-1 0,1 1 0,-1 0 0,1-1 0,-1 1 0,1 0 0,-1-1 0,1 1 0,-1 0 0,1 0 0,-1 0 0,1-1 0,-1 1 0,1 0 0,-1 0 0,1 0 0,-1 0 0,1 0-1,-1 0 1,1 0 0,-1 0 0,1 0 0,0 0 0,-1 1 0,1-1 0,-1 0 0,1 0 0,-1 0 0,1 1 0,-1-1 0,1 1 0,11 19 142,1 42-518,-10-44 210,9 34-4239,-7-33-1398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1.8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78 14134,'0'0'6940,"-5"29"-6417,-16 101 69,20-120-578,-1 1 1,2-1 0,-1 1-1,2-1 1,-1 1-1,1-1 1,1 0-1,0 1 1,0-1 0,1 0-1,0 0 1,1-1-1,0 1 1,1-1 0,0 1-1,0-1 1,1-1-1,0 1 1,1-1-1,0 0 1,0-1 0,0 1-1,1-1 1,0-1-1,1 0 1,-1 0-1,1 0 1,0-1 0,1-1-1,-1 1 1,1-1-1,0-1 1,0 0 0,0 0-1,0-1 1,0-1-1,1 0 1,-1 0-1,1-1 1,-1 0 0,1 0-1,19-5 1,-25 4-22,0 0 1,0-1-1,0 0 1,0 0-1,0 0 1,0-1-1,-1 1 0,1-1 1,-1 0-1,0-1 1,1 1-1,-2-1 1,1 0-1,0 0 1,-1 0-1,4-5 1,-3 1 7,1 0 1,-1 0 0,0-1-1,-1 1 1,0-1 0,-1 0-1,0 0 1,2-18-1,-2 13 3,-2 0-1,1 0 0,-2-1 0,0 1 0,-1 0 0,0 0 0,-1 0 0,-1 0 0,0 1 0,-1-1 1,0 1-1,-8-14 0,4 14 43,-1 0 1,-1 0-1,0 0 1,0 2-1,-1-1 1,-1 2-1,0-1 1,0 2-1,-1 0 1,0 0-1,-1 1 1,0 1-1,0 1 1,0 0-1,-1 1 1,0 0-1,0 1 1,0 1-1,0 1 1,-28-1-1,42 3-50,1 0 1,0 0-1,0 0 0,0 1 0,0-1 0,0 0 0,0 0 0,0 1 1,0-1-1,0 1 0,0-1 0,0 1 0,0-1 0,0 1 1,0-1-1,0 1 0,0 0 0,0 0 0,1-1 0,-1 1 0,0 0 1,1 0-1,-1 0 0,0 0 0,1 0 0,-1 0 0,1 0 1,0 0-1,-1 0 0,1 0 0,0 0 0,-1 0 0,1 0 1,0 0-1,0 0 0,0 1 0,0-1 0,0 0 0,0 0 0,0 0 1,1 0-1,-1 0 0,1 2 0,-1 0-5,1 0 0,0 0-1,0 0 1,0 0 0,0 0-1,0 0 1,1-1 0,-1 1 0,1 0-1,0-1 1,0 1 0,0-1 0,0 0-1,0 0 1,5 4 0,4-1-32,0 0 1,1-1 0,0 0-1,0-1 1,0 0 0,0-1-1,0-1 1,16 1-1,107-5 556,-101 1-29,-2 0-27,-16 0-236,1 1 1,31 3 0,-44-2-223,0 1 1,1-1-1,-1 1 1,0 1-1,0-1 1,0 1-1,0-1 1,-1 1-1,1 0 1,0 0-1,-1 1 1,1-1-1,-1 1 1,0 0 0,0 0-1,3 3 1,3 7-23,-1 1 1,0 0-1,-1 1 1,-1 0 0,0 0-1,-1 0 1,-1 0 0,0 1-1,-1 0 1,1 20-1,-4-35 20,0-1 0,0 1-1,0-1 1,0 1 0,0-1-1,0 1 1,0-1 0,1 1-1,-1-1 1,0 1 0,0-1-1,0 1 1,1-1 0,-1 1-1,0-1 1,1 0 0,-1 1-1,0-1 1,1 1 0,-1-1-1,0 0 1,1 1 0,-1-1-1,1 0 1,-1 0 0,1 1-1,-1-1 1,1 0-1,-1 0 1,1 0 0,0 1-1,17-8 48,19-23 78,-33 26-125,116-103-9,-39 35 2714,-76 73-1609,-3 11-872,-1 19-531,-1-26 387,0 376-1134,0-217-4611,0-69-3847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00.4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17 186 11349,'0'0'7865,"18"-10"-7670,0 1-157,-7 4-23,1 0 0,-1-1 0,0 0 0,0-1 0,0-1 0,-1 1 0,0-2 0,14-15 0,-22 22 14,-1 1-1,0-1 0,1 0 1,-1 0-1,0 0 0,0 0 1,0 0-1,0 0 0,-1 0 1,1-1-1,-1 1 1,1 0-1,-1 0 0,0 0 1,0-1-1,0 1 0,0 0 1,0 0-1,0-1 0,0 1 1,-1 0-1,1 0 0,-1 0 1,0 0-1,0-1 0,0 1 1,0 0-1,0 0 1,0 1-1,0-1 0,-1 0 1,1 0-1,0 1 0,-1-1 1,0 0-1,-3-2 0,3 3-9,-1-1-1,1 1 1,-1-1-1,1 1 1,-1 0-1,0 0 1,0 0-1,1 0 1,-1 1-1,0-1 1,0 1-1,0-1 0,0 1 1,1 0-1,-1 0 1,0 1-1,0-1 1,0 0-1,0 1 1,0 0-1,1 0 1,-1 0-1,0 0 1,1 0-1,-1 0 1,1 1-1,-1-1 1,-4 4-1,1 2-37,0-1 0,1 1 1,-1 0-1,1 0 0,1 0 0,-1 1 0,1 0 0,1 0 1,-1 0-1,1 0 0,-3 16 0,1-3-149,2 0 1,0 1-1,0 34 1,3-54 134,-1 0 1,1 0 0,0-1 0,0 1-1,0 0 1,0 0 0,1-1 0,-1 1-1,0 0 1,1 0 0,-1-1 0,1 1-1,-1 0 1,1-1 0,0 1 0,0-1-1,0 1 1,0-1 0,0 1 0,0-1-1,0 1 1,0-1 0,1 0 0,-1 0-1,0 0 1,1 0 0,-1 0 0,1 0 0,-1 0-1,1 0 1,0-1 0,-1 1 0,1 0-1,0-1 1,0 1 0,-1-1 0,1 0-1,0 0 1,0 0 0,-1 0 0,1 0-1,3 0 1,1-1-1,0 0 0,0-1 0,-1 0 0,1 0 0,0 0 0,-1 0 0,1-1 0,-1 0 0,0 0 0,0-1 0,6-4 0,135-148 124,-145 156-78,0-1-1,-1 1 1,1-1-1,0 1 1,-1 0 0,1-1-1,0 1 1,0 0-1,-1-1 1,1 1-1,0 0 1,0 0-1,-1 0 1,1-1 0,0 1-1,0 0 1,0 0-1,-1 0 1,1 1-1,0-1 1,0 0-1,0 0 1,-1 0 0,1 0-1,0 1 1,0-1-1,-1 0 1,1 1-1,0-1 1,-1 1-1,1-1 1,0 1 0,-1-1-1,1 1 1,-1-1-1,1 1 1,-1-1-1,1 1 1,-1 0-1,1-1 1,-1 1 0,1 0-1,-1 0 1,0-1-1,0 1 1,1 0-1,-1 1 1,16 41-49,-15-39 99,3 9-51,-1-1 1,0 1-1,-1 0 0,-1 0 1,0 0-1,-1 0 0,0 0 1,-3 19-1,2-26-19,0 0-1,-1 0 1,0-1-1,0 1 1,0 0-1,-1-1 1,0 0 0,0 1-1,0-1 1,-1 0-1,0 0 1,0-1-1,0 1 1,0-1 0,-1 0-1,1 0 1,-1-1-1,0 1 1,-11 5-1,6-5-172,0 1 0,0-2-1,-1 1 1,1-1-1,-1-1 1,0 0-1,0-1 1,0 0-1,0 0 1,-14-2 0,24 1-94,0 0 1,0 0-1,0 0 1,0 0-1,-1 0 1,1 0-1,0 0 1,0-1-1,0 1 1,0 0-1,0-1 1,0 1 0,0-1-1,0 1 1,0-1-1,1 0 1,-1 1-1,0-1 1,-1-1-1,-2-24-11443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00.8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20 12550,'0'0'5960,"1"17"-5843,5 54-63,-6-70-44,0 1 1,1-1 0,-1 1-1,0-1 1,1 1 0,-1-1-1,0 1 1,1-1 0,0 1-1,-1-1 1,1 1 0,0-1 0,0 0-1,0 1 1,0-1 0,0 0-1,0 0 1,0 0 0,0 0-1,0 0 1,1 0 0,-1 0-1,0 0 1,1 0 0,-1-1 0,1 1-1,-1-1 1,0 1 0,1-1-1,-1 1 1,1-1 0,0 0-1,-1 1 1,1-1 0,-1 0-1,4-1 1,-2 1 57,0-1-1,0 1 0,0-1 1,0 0-1,0 0 1,0 0-1,0-1 0,-1 1 1,1-1-1,0 1 1,-1-1-1,1 0 0,3-3 1,-3 1 86,-1 1 0,1-1 0,-1 0 1,0 0-1,1 0 0,-2 0 0,1-1 0,0 1 1,-1 0-1,0-1 0,0 1 0,0-1 0,-1 1 1,1-1-1,-1 1 0,0-1 0,-1-7 0,0 9-148,0 1 0,1 0 0,-1 0 0,0 0 0,0 0 0,0 1 0,0-1 0,0 0 0,-1 0 0,1 0 0,-1 1 0,1-1 0,-1 1 0,1-1 0,-1 1 0,0 0 0,0 0 0,0 0 0,1 0 0,-1 0 0,0 0 0,0 0 0,0 0 0,-1 1 0,1-1 0,0 1 0,0 0 0,0-1 0,0 1 0,0 0 0,-1 0 0,1 1 0,0-1 0,0 0 0,0 1 0,0-1 0,0 1 0,-3 1 0,1-1-195,1 0 1,0 1-1,0-1 0,0 1 0,0 0 0,0 0 0,0 0 0,1 0 1,-1 0-1,1 1 0,-1-1 0,1 1 0,0 0 0,0-1 0,0 1 1,0 0-1,0 0 0,1 0 0,0 1 0,-1-1 0,0 5 0,-3 10-2458,0 0 0,-2 33-1,6-44 1472,-6 48-7892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01.2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88 10037,'0'0'7971,"50"12"-7971,-26-12 0,-5-3 288,-7-14-144,-12-4 865,0 1 368,-8 1-593,-19 5-496,-5 8-288,0 6-912,0 0-1666,9 14-8451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16.2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5106,'0'0'9890,"1"6"-5139,2 40-4494,0 118 751,-2 105-2731,-1-268 1570,-2 16-2252,-4-9-3292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16.6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1 366 10677,'0'0'1987,"4"-19"311,5-15-466,20-53 0,-22 72-1503,-1 0 0,2 0-1,0 1 1,1 0-1,0 1 1,1-1-1,15-14 1,-12 16-274,1 1 1,0 1-1,1 0 0,-1 0 0,28-11 0,-32 17-36,-1 0 0,1 0 0,0 1 0,0 1 0,0 0 0,0 0-1,0 1 1,0 0 0,1 0 0,-1 1 0,12 2 0,-20-1-21,1 0 0,-1 0 0,0 0 0,1 0 0,-1 0 0,0 1 0,0-1 0,0 1 0,0-1 0,0 1 0,0 0 0,0 0 1,-1 0-1,1 0 0,-1 0 0,1 0 0,-1 0 0,0 1 0,0-1 0,0 0 0,0 1 0,0-1 0,0 1 0,-1-1 0,1 1 0,-1-1 1,0 5-1,2 7-15,-1 0 1,-1 0-1,-3 25 1,1-28 2,-1 1 1,-1-1 0,0 0-1,0-1 1,-1 1 0,0-1-1,-1 0 1,0 0 0,0-1-1,-1 1 1,-1-1 0,1-1 0,-11 9-1,-2 2-61,0-2 0,-2 0-1,0-1 1,-38 20 0,60-35 93,-1-1 0,0 1 0,0-1 0,1 1 0,-1 0 0,0-1 0,1 1 1,-1 0-1,0 0 0,1 0 0,-1 0 0,1-1 0,0 1 0,-1 0 0,1 0 0,0 0 1,-1 0-1,1 0 0,0 0 0,0 0 0,0 0 0,0 0 0,0 0 0,0 0 1,0 0-1,0 0 0,0 0 0,1 0 0,-1 0 0,0 0 0,1-1 0,-1 1 0,1 1 1,19 37-341,-12-26 396,4 9-134,-2-1-128,1 0 0,1-1 1,0 0-1,2-1 1,0-1-1,1 0 1,20 18-1,-31-33-283,-1-1-1,1 0 1,0 0 0,-1-1-1,1 1 1,0-1 0,0 0 0,0 0-1,0 0 1,0 0 0,8 0-1,17-1-3964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17.5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85 186 8884,'0'0'9714,"-6"-1"-9602,6 1-112,-1 0 0,0-1 1,0 1-1,0 0 0,1 0 1,-1 0-1,0 0 0,0 0 0,0 0 1,0 0-1,0 0 0,1 1 1,-1-1-1,0 0 0,0 0 0,0 1 1,1-1-1,-1 0 0,0 1 1,0-1-1,1 1 0,-1-1 1,0 1-1,1-1 0,-1 1 0,1 0 1,-1-1-1,1 1 0,-1 0 1,1-1-1,-1 1 0,0 1 0,0 38 114,1-35-109,1 0 0,0 0 1,1-1-1,-1 1 0,1 0 1,0-1-1,0 0 1,0 1-1,1-1 0,-1 0 1,1 0-1,0 0 0,0 0 1,0-1-1,1 1 0,0-1 1,-1 0-1,1 0 1,0 0-1,0-1 0,1 1 1,-1-1-1,0 0 0,1 0 1,6 1-1,5 3 45,0-2 1,1 0-1,0-1 0,0 0 0,0-2 0,17 0 1,-30-1-43,0 0 0,-1-1 1,1 1-1,-1-1 0,0 0 1,1 0-1,-1-1 1,0 1-1,0-1 0,1 1 1,-1-1-1,0 0 1,-1 0-1,1 0 0,0-1 1,-1 1-1,1-1 1,-1 1-1,0-1 0,1 0 1,-2 0-1,1 0 1,0 0-1,0 0 0,-1 0 1,0-1-1,1 1 1,0-6-1,-1 5-4,0 0 0,0 0 0,0-1 0,-1 1 0,0 0 1,0-1-1,0 1 0,0 0 0,0-1 0,-1 1 0,0 0 0,0 0 0,0-1 0,0 1 0,-1 0 0,0 0 0,0 0 1,0 0-1,0 1 0,0-1 0,-1 1 0,0-1 0,-4-3 0,-2-1-26,-2 0-1,1 2 1,-1-1-1,0 1 1,0 1-1,-1 0 1,0 0-1,1 1 1,-18-3-1,1 2-2,-1 1-1,1 1 0,-31 2 0,57 1 8,0 0 0,-1 0 0,1 1 1,0-1-1,0 1 0,-1 0 0,1 0 0,0 0 0,0 0 1,0 0-1,0 0 0,0 0 0,1 1 0,-1-1 0,0 1 0,0-1 1,1 1-1,-1 0 0,1-1 0,0 1 0,-1 0 0,1 0 1,0 0-1,0 0 0,0 0 0,1 0 0,-1 0 0,0 1 1,1-1-1,-1 0 0,1 0 0,0 1 0,0-1 0,0 0 1,0 1-1,0-1 0,0 0 0,0 0 0,1 1 0,-1-1 1,1 0-1,0 0 0,0 0 0,0 0 0,0 0 0,0 0 1,0 0-1,0 0 0,1 0 0,-1 0 0,1-1 0,-1 1 1,4 2-1,4 1-49,0-1 0,0 0 0,0-1 0,0 0 0,1-1 0,-1 1 0,1-2 0,-1 0 0,1 0 0,0 0 0,0-1 0,11-2 0,1 0 43,-1-1 0,1-1 0,0-1 1,26-9-1,-11 0 82,-18 6 812,0 0 1,39-7-1,-52 13-819,0 2 0,0-1 0,0 1-1,0 0 1,0 0 0,1 1 0,-1-1-1,0 1 1,0 1 0,0-1 0,-1 1 0,1 0-1,0 1 1,6 2 0,33 24-99,22 11-1315,-65-39 1246,-1-1 1,1 1-1,-1 0 1,1-1-1,0 0 1,-1 1-1,1-1 1,-1 0-1,1 0 1,0 0-1,-1 0 1,1 0-1,-1 0 1,1-1-1,0 1 1,-1 0-1,1-1 1,-1 1-1,1-1 1,-1 0-1,2 0 1,26-25 224,-26 22 60,0 1 0,0-1-1,1 1 1,-1 0 0,1 0-1,7-4 1,-10 6-135,0 1 0,1 0 0,-1 0 0,0 0 0,0 0 0,0 0 0,0 0 1,0 0-1,0 0 0,0 0 0,1 0 0,-1 1 0,0-1 0,0 0 0,0 1 0,0-1 0,0 1 0,0-1 0,0 1 0,0 0 1,0-1-1,-1 1 0,3 1 0,20 24-198,-15-16 227,10 8-224,1 0 1,1-1-1,0-1 0,30 19 1,-41-30 104,0 1 0,0-1 1,1-1-1,0 0 1,-1 0-1,1-1 0,0 0 1,1-1-1,-1 0 1,0 0-1,1-1 0,-1-1 1,18-1-1,-25 0 92,-1 0-1,1 0 1,0-1 0,0 0-1,-1 1 1,1-1 0,-1 0-1,1 0 1,-1 0-1,0-1 1,0 1 0,0-1-1,0 1 1,0-1 0,-1 1-1,1-1 1,-1 0-1,1 0 1,-1 0 0,0 0-1,0 0 1,-1 0 0,1 0-1,0 0 1,-1-5-1,3-13 388,-1 0 0,0-30-1,-2 48-387,0-11 66,-1 1 0,0-1 0,0 1 1,-2 0-1,1-1 0,-2 1 1,0 0-1,0 1 0,-12-23 1,14 31-118,-1 0 1,0 0 0,0 0 0,0 0 0,-1 0 0,1 1-1,-1-1 1,0 1 0,0 0 0,0 0 0,0 1-1,0-1 1,-1 1 0,1 0 0,-1 0 0,0 0 0,1 1-1,-1 0 1,0 0 0,0 0 0,0 0 0,0 1 0,0 0-1,0 0 1,0 0 0,0 0 0,0 1 0,0 0-1,1 0 1,-8 3 0,2-1-590,1 1 0,0 0 0,0 1-1,1 0 1,-1 1 0,1-1 0,0 2-1,-10 9 1,-23 25-6792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18.6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68 12614,'0'0'7363,"6"12"-7165,39 62 66,66 81 0,-29-43-136,-72-98-111,-9-10-19,1 0 1,1-1-1,-1 0 0,0 1 0,1-1 0,0 0 0,0 0 0,0 0 0,0-1 0,0 1 0,4 1 1,-5-25 374,2-51 104,13-81 0,-10 118-445,1-1 0,1 1 1,2 0-1,20-41 0,-31 75-60,1 1 1,-1-1-1,0 0 0,1 1 0,-1-1 1,0 1-1,1-1 0,-1 1 0,1-1 1,-1 1-1,1-1 0,0 1 0,-1-1 1,1 1-1,-1 0 0,1-1 0,0 1 1,-1 0-1,1 0 0,-1-1 0,1 1 1,0 0-1,0 0 0,-1 0 0,1 0 1,0 0-1,-1 0 0,1 0 0,0 0 1,-1 0-1,1 0 0,0 0 0,-1 0 1,1 1-1,0-1 0,-1 0 0,1 1 1,0-1-1,-1 0 0,1 1 1,0 0-1,25 20-1553,-23-18 1304,69 69-3265,-35-33-349,1-2 0,72 53 1,-102-84 3200,0-1 1,0-1 0,1 1-1,0-1 1,11 3 0,-17-6 929,1 0 0,-1-1 0,0 1 0,1-1 0,-1 0 1,1 0-1,-1 0 0,1 0 0,-1-1 0,6 0 1,-8 0 62,0 0 0,0 0 0,0 0-1,0 0 1,0 0 0,0-1 0,-1 1 0,1 0 0,0 0 0,-1-1 0,1 1 0,0 0 0,-1-1 0,0 1 0,1-1 0,-1 1 0,0 0 0,0-1 0,0 1 0,0-1 0,0 1 0,0-1 0,0 1 0,0 0 0,-1-1 0,1 1 0,-1-3 0,0-1 188,0-1-1,0 1 1,-1-1-1,0 1 1,0 0-1,-3-7 1,0 5-118,0 0 1,-1 1-1,0 0 0,0 0 0,-1 0 1,0 1-1,0 0 0,0 0 1,0 1-1,-1 0 0,0 0 0,0 0 1,0 1-1,0 1 0,-12-4 1,15 5-325,-1 0 0,1 0 1,0 1-1,0 0 0,0-1 1,-1 2-1,1-1 0,0 1 1,0-1-1,0 1 0,0 1 1,0-1-1,0 1 0,0 0 1,0 0-1,0 0 0,1 1 1,-1-1-1,1 1 0,0 1 1,0-1-1,0 0 0,0 1 1,0 0-1,1 0 0,-4 5 1,2 0-78,0 1 1,1-1-1,0 1 1,0 0-1,1 1 1,0-1-1,1 0 1,0 1-1,0 19 1,2-25-28,0 0 0,0 0 0,1 0 0,0 0 0,0 0 0,0 0 0,0 0 0,1-1-1,0 1 1,2 4 0,-2-6-4,-1-1-1,1 0 0,-1 1 1,1-1-1,0 0 1,0 0-1,0-1 0,0 1 1,1 0-1,-1-1 0,0 1 1,1-1-1,-1 0 1,1 0-1,-1 0 0,1 0 1,0 0-1,-1 0 0,4 0 1,-1-1-12,0 1 0,0-1 1,0 0-1,0 0 1,0-1-1,0 1 0,0-1 1,0 0-1,0 0 1,-1-1-1,1 0 0,0 1 1,-1-2-1,1 1 1,-1 0-1,0-1 0,0 0 1,0 0-1,0 0 1,0 0-1,4-6 0,-3 3 277,-1 0 0,1 0-1,-1 0 1,-1 0 0,1-1-1,-1 0 1,-1 1 0,1-1-1,-1 0 1,0 0-1,0 0 1,-1-1 0,0 1-1,0-11 647,-1 44-879,4 79-389,7-52-2111,9-6-5607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19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0 10565,'0'0'9329,"-4"21"-9238,3-16-107,-5 32 206,-2 42-1,8-65-116,0 0 0,0 1-1,1-1 1,1 0 0,0 0-1,1 0 1,9 24 0,-12-37-75,7 17 44,2-1-1,16 28 0,-23-42-60,-1 0 0,1-1 0,0 1-1,0 0 1,0-1 0,0 1 0,0-1 0,0 0-1,1 0 1,-1 0 0,1 0 0,-1 0 0,1-1 0,0 1-1,0-1 1,0 1 0,0-1 0,0 0 0,0 0-1,0-1 1,0 1 0,0 0 0,0-1 0,0 0 0,5 0-1,-5-1 8,0-1 0,-1 1 0,1-1 0,-1 0 0,0 0 0,1 0-1,-1 0 1,0 0 0,0-1 0,-1 1 0,1-1 0,0 1 0,-1-1 0,1 1-1,-1-1 1,0 0 0,0 0 0,0 0 0,0 1 0,-1-1 0,2-6-1,6-66-237,-7 20 444,-1 51-44,0 18-80,0-11-71,0 30-115,1 0 0,2 0 0,1-1 0,2 1-1,1-1 1,1-1 0,2 1 0,18 38 0,-24-64-2293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19.3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 8980,'0'0'6979,"12"13"-6656,39 38 32,-48-47-329,1-1 1,-1 0-1,1-1 1,-1 1-1,1-1 0,0 1 1,0-1-1,0 0 1,0-1-1,0 1 1,0-1-1,1 1 0,-1-1 1,0-1-1,1 1 1,-1-1-1,1 1 0,-1-1 1,1 0-1,-1-1 1,0 1-1,1-1 1,-1 0-1,0 0 0,1 0 1,-1-1-1,0 1 1,0-1-1,0 0 0,0 0 1,0-1-1,-1 1 1,1-1-1,-1 0 1,1 0-1,-1 0 0,0 0 1,0-1-1,0 1 1,-1-1-1,1 1 0,-1-1 1,0 0-1,0 0 1,0 0-1,-1-1 1,1 1-1,-1 0 0,0 0 1,0-6-1,0 3-139,-1-8 1488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19.7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112 1 8180,'0'0'9156,"11"98"-8596,-11-54 113,-19 1-433,-3 0-160,-4-3-80,4-2-641,2-10-2128,6-9-4258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2.9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1 156 13686,'0'0'10747,"7"-20"-9552,28-62-512,-32 77-653,1 1 1,0 0-1,0 0 1,0 0-1,0 0 1,1 1-1,0 0 1,-1 0-1,1 0 1,0 0-1,1 1 1,-1 0-1,0 0 1,1 0-1,-1 0 1,1 1-1,-1 0 1,1 1-1,0-1 1,-1 1-1,1 0 1,7 1-1,-4-2-14,-3 1-15,0 0-1,-1 0 0,1 0 0,0 1 0,0 0 0,-1 0 0,1 0 0,-1 0 1,1 1-1,-1 0 0,1 1 0,-1-1 0,0 1 0,0 0 0,0 0 1,5 5-1,-5-3-9,0 0-1,-1 0 1,0 1 0,-1-1 0,1 1-1,-1 0 1,0 0 0,0 0 0,-1 0-1,1 1 1,-2-1 0,1 1 0,-1-1 0,1 8-1,0-1-6,-1 0-1,-1 0 1,0 0-1,-1 0 0,0 0 1,-1 0-1,-1 0 1,0 0-1,0-1 1,-1 1-1,-1-1 1,0 0-1,-1 0 0,0-1 1,-1 0-1,-9 12 1,-11 11-88,-2-2 0,-2-1 1,-51 41-1,21-19-83,61-53 189,-1 0 0,1 0 0,-1 0 0,1 1 0,0-1 0,-1 0 0,1 1 0,-1-1 0,1 0 0,0 1 0,-1-1 0,1 1 0,0-1 0,-1 0 0,1 1 0,0-1 0,0 1 0,-1-1 0,1 1 0,0-1 0,0 1-1,0-1 1,0 1 0,0-1 0,0 1 0,0-1 0,0 1 0,0-1 0,0 1 0,0 0 0,0-1 0,0 1 0,0 0 0,18 4 95,32-9 49,-48 4-144,34-6 38,0-2 0,0-2 0,-1-1-1,59-26 1,-27 3-2071,86-55 0,-72 31-2133,-11-3-3149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20.6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9 103 4418,'0'0'12977,"0"-3"-12118,0-15 1913,5 39-3402,-3-17 649,0 0-1,0-1 1,1 0 0,-1 1 0,1-1-1,0 0 1,0-1 0,0 1 0,0 0-1,0-1 1,1 0 0,-1 1 0,1-1-1,0-1 1,-1 1 0,1-1 0,0 1-1,0-1 1,0 0 0,0 0 0,0-1-1,0 1 1,0-1 0,0 0-1,0 0 1,8-1 0,-8 1-31,0-1 0,0 1 0,0-1 0,-1 0 0,1 0 0,0-1 0,-1 1 0,1-1 0,-1 1 0,1-1 0,-1 0 0,0 0 0,1-1 0,-1 1 0,-1-1 0,1 0 0,0 1 0,0-1 0,-1 0 0,0-1 0,0 1 0,0 0 0,0-1-1,0 1 1,-1-1 0,1 1 0,-1-1 0,1-4 0,-1 5-11,-1 0 0,1 1 0,-1-1-1,0 0 1,0 0 0,0 0-1,0 0 1,0 1 0,-1-1 0,1 0-1,-1 0 1,0 1 0,0-1 0,0 0-1,0 1 1,0-1 0,0 1-1,-1-1 1,0 1 0,1-1 0,-1 1-1,0 0 1,0 0 0,-3-3 0,1 3 27,1 0 0,-1 1 0,1-1 0,-1 1 0,0 0 1,0 0-1,0 0 0,0 0 0,0 0 0,0 1 0,1 0 1,-1 0-1,0 0 0,0 0 0,0 1 0,0-1 0,-7 3 1,7-1-16,0 0 1,0 0 0,0 0-1,0 0 1,0 1 0,0 0 0,1 0-1,-1 0 1,1 0 0,0 0-1,0 1 1,0-1 0,0 1 0,0 0-1,1 0 1,0 0 0,-3 6 0,-1 4-1,1-1 1,0 1-1,1 0 1,-4 18-1,6-17 32,-1-1 0,2 1 0,0 0 0,1-1 1,3 30-1,-3-40-22,1-1 0,0 0 1,-1 0-1,1 1 1,1-1-1,-1 0 0,0 0 1,1 0-1,0 0 0,-1 0 1,1 0-1,0-1 1,0 1-1,1-1 0,-1 1 1,1-1-1,-1 0 1,1 0-1,0 0 0,-1 0 1,1 0-1,0-1 0,0 1 1,1-1-1,-1 0 1,0 0-1,0 0 0,0 0 1,1 0-1,-1-1 0,4 1 1,3-2-19,0 1 1,-1-1-1,1-1 0,-1 0 1,1 0-1,-1-1 1,1 0-1,-1-1 0,0 0 1,-1 0-1,1-1 1,-1 0-1,0 0 0,0-1 1,0 0-1,-1 0 1,0-1-1,8-10 0,-2 2 3,0 0 1,-1-1-1,-1 0 0,-1-1 0,0 0 0,-1-1 0,-1 0 0,7-24 1,-12 42 254,0 8-143,8 25-190,8 43-233,-11-43 13,-1 0 1,-2 0-1,-1 1 0,-2 34 0,-2-65 330,0-1-1,-1 1 0,1 0 1,-1 0-1,0-1 0,0 1 1,0-1-1,0 1 0,0-1 1,0 1-1,-1-1 0,1 0 0,-1 0 1,0 0-1,0 0 0,1 0 1,-1 0-1,0 0 0,-1 0 1,1-1-1,0 1 0,0-1 1,-1 1-1,1-1 0,-1 0 1,1 0-1,-1 0 0,0-1 0,1 1 1,-6 0-1,-9 2 352,-1-1 0,1-1 0,-32-1 0,25-1-391,-57-1-2922,41-3-3803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0:21.0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74 5250,'0'0'11446,"23"-6"-8346,88-17-2047,146-13-1,-95 28-3411,-161 8 2280,-1 0-1,0 0 0,0 0 1,1 0-1,-1 0 0,0 0 0,0 0 1,1 0-1,-1 0 0,0 0 1,0 0-1,1 0 0,-1 0 1,0 0-1,0 0 0,1 1 1,-1-1-1,0 0 0,0 0 1,1 0-1,-1 0 0,0 0 0,0 1 1,0-1-1,0 0 0,1 0 1,-1 0-1,0 1 0,0-1 1,0 0-1,0 0 0,0 1 1,0-1-1,1 0 0,-1 0 0,0 1 1,0-1-1,0 0 0,0 0 1,0 1-1,0-1 0,0 0 1,0 1-1,0-1 0,0 0 1,0 0-1,-1 1 0,1-1 1,0 0-1,0 0 0,0 0 0,0 1 1,0-1-1,0 0 0,0 0 1,-1 1-1,1-1 0,0 0 1,0 0-1,0 0 0,-1 1 1,1-1-1,0 0 0,0 0 0,0 0 1,-1 0-1,1 0 0,-1 1 1,-20 17-2496,-64 24-1153,-62 10 3983,88-33 780,-2-1 1327,37-11-272,1 0-1,-1 1 0,-24 14 0,39-13-934,17-4-938,24-2-466,-31-3 271,68 1-1089,24-1-2113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2:57.0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25 378 8084,'0'0'8297,"-4"-2"-7596,2 1-568,0 0-1,1 1 0,-1-1 1,0 0-1,1 0 0,-1 0 0,1 0 1,-1 0-1,1-1 0,0 1 1,-2-2 797,3 8-901,0 12-6,0 0 1,1 1 0,1-1-1,1 0 1,1 0-1,0 0 1,1 0-1,10 21 1,-13-33-24,1 0-1,0 0 1,0-1 0,0 1 0,1 0 0,0-1 0,0 0 0,0 0 0,0 0-1,0-1 1,1 1 0,0-1 0,0 0 0,0 0 0,0-1 0,0 1 0,1-1-1,-1 0 1,0-1 0,1 1 0,0-1 0,-1 0 0,1 0 0,0-1 0,0 0-1,-1 0 1,1 0 0,0-1 0,10-2 0,13-5 27,-1-1 0,-1-1 0,0-1 0,0-1 0,-1-2 0,-1-1 0,27-20 1,13-6 155,253-144 168,138-85 744,-456 270-1140,0 0 0,1-1 0,-1 1 1,1 0-1,-1-1 0,1 1 0,-1 0 0,0 0 0,1 0 0,-1-1 0,1 1 0,-1 0 0,1 0 1,-1 0-1,1 0 0,-1 0 0,1 0 0,-1 0 0,1 0 0,-1 0 0,1 0 0,-1 0 0,1 0 1,-1 0-1,1 0 0,-1 1 0,1-1 0,-1 0 0,1 0 0,-1 0 0,0 1 0,1-1 0,-1 0 1,1 1-1,-1-1 0,0 0 0,1 1 0,-1-1 0,0 1 0,1-1 0,-1 0 0,0 1 0,1 0 0,4 21-3082,-5-21 2924,1 29-5733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2:58.2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4 268 4626,'0'0'7123,"-1"7"-6837,0 3 55,0 0 0,1-1 0,0 1 0,0 0 0,1 0-1,0 0 1,6 17 0,-6-23-275,1 0 0,-1-1 0,1 0 1,0 1-1,0-1 0,1 0 0,-1 0 0,0 0 0,1 0 0,0 0 0,0-1 0,0 1 0,0-1 0,0 0 0,0 0 0,1 0 0,-1 0 0,1-1 0,0 1 0,-1-1 0,1 0 0,0 0 0,-1 0 0,1 0 1,5-1-1,13 2 128,-1-2 0,1 0 0,0-1 0,-1-2 0,1 0 0,-1-1-1,0-1 1,0-1 0,26-11 0,21-13 358,86-52 0,-105 54-469,111-66 288,112-59-157,-271 153-278,0-1 0,0 0 0,0 1 0,-1-1 0,1 1 0,0-1 0,0 1 0,0 0 0,0-1 0,0 1 0,0 0 0,0 0 0,0-1 0,0 1 0,0 0 0,0 0 1,0 0-1,0 0 0,0 0 0,0 1 0,0-1 0,0 0 0,0 0 0,0 1 0,0-1 0,0 0 0,0 1 0,0-1 0,-1 1 0,1-1 0,1 2 0,-1 1-320,0-1 0,0 1 0,0 0-1,-1-1 1,1 1 0,-1 0 0,0-1-1,0 1 1,0 5 0,-1-2 139,1 24-3887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3:41.9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1 260 1072,'0'0'5947,"2"-6"-5296,1 0-444,0 0 294,-1 0 0,1 0 0,-1 0-1,0 0 1,2-11 0,-2 17-460,-1 0 0,0 0-1,0 0 1,0 1-1,1-1 1,-1 0 0,0 0-1,0 1 1,0-1-1,0 1 1,0-1 0,0 1-1,1-1 1,-1 1-1,0 0 1,-1-1 0,3 3-1,45 49-36,-36-37 39,1-1 0,0 0 1,1-1-1,1 0 0,25 17 0,-34-27-29,0 0-1,0-1 0,0 1 1,0-1-1,0-1 1,0 1-1,1-1 0,-1 0 1,0 0-1,1-1 1,-1 0-1,1 0 0,-1-1 1,1 1-1,-1-1 1,0-1-1,1 1 0,-1-1 1,0 0-1,0-1 1,9-4-1,37-23 169,-1-2 1,-2-3-1,-1-2 1,57-56-1,24-33 621,-129 125-823,0 1 1,0-1-1,1 1 0,-1-1 0,1 1 0,-1-1 0,0 1 0,1-1 1,-1 1-1,1 0 0,-1-1 0,1 1 0,-1 0 0,1 0 0,0-1 0,-1 1 1,1 0-1,-1 0 0,1 0 0,-1-1 0,1 1 0,0 0 0,-1 0 1,1 0-1,-1 0 0,1 0 0,0 0 0,-1 0 0,1 1 0,-1-1 0,1 0 1,0 0-1,-1 0 0,1 0 0,-1 1 0,1-1 0,-1 0 0,1 1 0,0 0 1,10 24-4010,-10-19-1656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3:44.8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30 147 3009,'0'0'2636,"-8"-29"-872,1 22 305,-4-3 17,10 11-2071,1-1 0,0 0 0,0 1 0,-1-1 0,1 0-1,0 1 1,0-1 0,-1 1 0,1-1 0,0 0 0,0 1 0,0-1-1,0 1 1,-1-1 0,1 1 0,0-1 0,0 1 0,0-1-1,0 0 1,0 1 0,0-1 0,0 1 0,1-1 0,-1 1 0,0-1-1,0 1 1,0-1 0,0 0 0,0 1 0,1-1 0,-1 1-1,0-1 1,0 0 0,1 1 0,0 0 0,36 98 20,-36-94-37,17 46-109,-17-49 106,0 0-1,0 0 1,0 0 0,0-1 0,0 1 0,0-1-1,0 1 1,1 0 0,-1-1 0,1 0 0,-1 1-1,1-1 1,-1 0 0,1 0 0,0 0 0,0 0-1,-1 0 1,1 0 0,0-1 0,0 1 0,0 0 0,0-1-1,3 1 1,2-2 28,1 0 1,-1 0-1,1 0 1,-1-1-1,0 0 0,0-1 1,0 0-1,0 0 0,0 0 1,0-1-1,-1 0 0,7-5 1,11-10 139,36-37 0,-41 38-38,39-35-18,-32 30 236,0-1 1,39-48 852,-65 108-4797,2-29 373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3:47.6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4 226 3057,'0'0'3309,"0"-4"-3080,1-3 263,0 0 261,-1 1 0,1-1 0,-1 0 0,0 0 1,-1 0-1,0 0 0,0 1 0,-3-11 0,12 55-227,3-10-514,-9-21-1,0-1 0,1 1-1,-1-1 1,1 1 0,1-1 0,-1 0 0,9 11-1,-11-17-18,1 1 1,-1 0-1,1 0 0,-1-1 0,1 1 0,-1 0 0,1-1 0,-1 0 1,1 1-1,-1-1 0,1 0 0,0 0 0,-1 0 0,1 0 0,-1 0 1,1 0-1,0 0 0,-1-1 0,1 1 0,-1 0 0,1-1 0,-1 1 0,1-1 1,-1 0-1,2-1 0,34-22 58,207-215 443,-234 231-543,-6 13-887,3 6-848,3-6-1547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4:14.6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1 220 2161,'0'0'8537,"3"-5"-8105,8-6 7612,-11 25-8051,0 0 0,1-1 0,1 1 0,0-1 0,1 0-1,1 0 1,0 0 0,0 0 0,1 0 0,1-1 0,8 14 0,-13-25 7,1 0 0,0 1 0,-1-1 0,1 0 0,0 0 0,-1 0 1,1 0-1,0 0 0,0-1 0,0 1 0,0 0 0,0-1 0,0 0 0,0 1 0,0-1 0,0 0 1,0 0-1,0 0 0,0 0 0,0 0 0,2-1 0,46-12 91,30-23 34,108-65 0,-75 38-143,-75 42-7,32-17 76,2 2 0,113-39 0,-184 74-69,1 0-1,-1 1 1,1 0-1,0-1 1,-1 1-1,1 0 1,0 0-1,0 0 1,-1 0-1,1 0 1,0 0-1,-1 0 1,3 1-1,7 1-3470,-3-2-684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5:02.8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177 274 5859,'0'0'8502,"0"-6"-7627,0-19 38,0 19 1539,0 10-2490,-4 49 75,-3 0 0,-2 0 0,-3-1-1,-27 76 1,26-87 38,-37 102-83,49-143 12,1 0 1,0 1-1,0-1 1,0 0-1,0 0 1,0 0-1,0 1 0,-1-1 1,1 0-1,0 0 1,0 0-1,0 0 1,0 0-1,-1 1 1,1-1-1,0 0 0,0 0 1,-1 0-1,1 0 1,0 0-1,0 0 1,0 0-1,-1 0 1,1 0-1,0 0 0,0 0 1,-1 0-1,1 0 1,0 0-1,0 0 1,-1 0-1,1 0 1,0 0-1,0 0 0,0 0 1,-1 0-1,1 0 1,0 0-1,0 0 1,-1-1-1,1 1 1,0 0-1,0 0 0,0 0 1,0 0-1,-1 0 1,1-1-1,0 1 1,0 0-1,0 0 1,0 0-1,0-1 0,0 1 1,-1 0-1,1 0 1,0-1-1,0 1 1,0 0-1,0 0 1,0 0-1,0-1 0,-8-15 22,2-5 5,1 0 0,0 0 0,2-1 0,0 1 0,2-1 0,0 0 0,2 0-1,0 0 1,1 0 0,9-38 0,-4 32-40,2 0-1,0 0 1,2 1-1,1 0 1,1 0-1,1 2 1,27-38 0,-38 60 1,-1 0 0,0 0 1,0 0-1,1 0 1,0 1-1,0-1 1,-1 1-1,1 0 0,0 0 1,1 0-1,-1 0 1,0 0-1,1 1 1,-1-1-1,1 1 0,-1 0 1,1 0-1,-1 1 1,1-1-1,0 1 1,-1-1-1,1 1 0,0 0 1,-1 1-1,1-1 1,0 1-1,-1-1 1,1 1-1,6 3 0,-2-1 0,-1 1 0,1 0-1,-1 1 1,0-1-1,0 2 1,0-1 0,-1 1-1,0 0 1,0 0-1,0 0 1,8 13-1,2 9-27,-1 1-1,16 42 0,-19-40 26,2 0-1,27 43 1,-36-65 14,1-1 1,0-1 0,0 1 0,1-1 0,0 0 0,0-1 0,1 0-1,0 0 1,0 0 0,0-1 0,0 0 0,1-1 0,10 4 0,-16-7-4,0 0 1,0 0 0,0 0 0,0 0-1,0 0 1,0-1 0,0 0 0,0 1-1,0-1 1,0 0 0,0-1-1,0 1 1,0 0 0,0-1 0,0 0-1,0 0 1,0 0 0,0 0-1,0 0 1,0 0 0,-1-1 0,1 1-1,0-1 1,-1 0 0,1 0 0,-1 0-1,0 0 1,0 0 0,0-1-1,0 1 1,0-1 0,0 1 0,-1-1-1,1 0 1,-1 1 0,0-1 0,2-4-1,3-12 78,0 0 0,-1 0-1,-1-1 1,2-34-1,-3 32-68,11-96 873,0-181-1,-11 333-6106,15 64 0,-2-36-5473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5:03.3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160 112 8132,'0'0'7817,"-5"-5"-6643,5 3-1148,-1 1 1,0 0-1,1 0 1,-1 0 0,0 0-1,0 0 1,0 0 0,0 0-1,0 0 1,0 0 0,0 1-1,0-1 1,0 0 0,-1 1-1,1-1 1,0 1 0,0-1-1,-1 1 1,1-1-1,0 1 1,-1 0 0,0 0-1,-1 1-6,1 0 0,0 0-1,-1 1 1,1-1 0,0 1-1,0 0 1,0 0-1,0 0 1,1 0 0,-1 0-1,1 0 1,-1 0-1,1 0 1,-3 6 0,-11 18 87,2 0 0,0 1 0,2 1 0,0 0 0,3 1 0,0 0 0,1 0 0,2 1 0,1-1 1,2 1-1,1 0 0,1 0 0,4 34 0,-2-55-125,0-1 1,0 0-1,0 0 1,1 0 0,0-1-1,1 1 1,-1-1-1,2 1 1,-1-1-1,1 0 1,0-1-1,0 1 1,1-1-1,0 0 1,0-1-1,0 1 1,1-1-1,-1 0 1,1-1-1,1 0 1,-1 0-1,1 0 1,-1-1-1,1 0 1,0 0-1,0-1 1,0 0-1,0-1 1,1 0-1,-1 0 1,0-1-1,1 0 1,-1 0-1,0-1 1,1 0 0,-1 0-1,0-1 1,0 0-1,0 0 1,0-1-1,0 0 1,-1-1-1,1 0 1,-1 0-1,0 0 1,9-8-1,-4-1 60,0 1 0,-1-2-1,-1 0 1,0 0 0,-1-1-1,-1 0 1,0 0 0,-1-1-1,-1 0 1,0 0 0,-1-1-1,-1 1 1,0-1 0,2-32-1,-4 29 78,-1-1 0,-1 1 1,-1-1-1,0 0 0,-2 1 0,0-1 0,-2 1 0,0 0 0,-1 0 0,-1 1 0,-18-38 0,16 44-8,1 0-1,-2 0 0,0 1 1,-1 0-1,0 1 0,-23-18 1,30 25-197,-1 0 1,0 1-1,0 0 1,0 0-1,-1 0 1,1 0 0,-1 1-1,0 0 1,0 0-1,1 1 1,-1-1 0,0 1-1,0 1 1,0-1-1,-1 1 1,1 0-1,0 0 1,0 1 0,0 0-1,-10 2 1,-5 13-4355,7 6-2936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3.3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635 1 14006,'0'0'9079,"8"32"-8142,4 12-496,1 1 1,2-1 0,3-1 0,27 50 0,-43-88-410,65 110 990,81 196 1,-133-272-944,-2 1 0,-1 1 0,-2 0 0,-2 0 0,-2 1 0,-1 0 0,-3 0 0,-1 0 1,-7 57-1,1-68-71,-2 0-1,-2-1 1,0-1 0,-2 1 0,-1-1 0,-2-1 0,0-1 0,-2 0 0,-1 0 0,-1-2-1,-1 0 1,-40 39 0,23-29-91,-2-2 0,-2-1 0,0-2-1,-2-2 1,-1-1 0,-1-3 0,-54 22 0,65-33-301,0-2-1,0-1 1,-1-1 0,0-2 0,-1-2 0,1-1 0,-43-1-1,69-3 89,-48-4-1612,54 4 1584,-1-1 0,0 0 0,0 0 0,0 0-1,1-1 1,-1 1 0,1 0 0,-1-1-1,1 0 1,-1 0 0,1 1 0,0-2 0,0 1-1,0 0 1,0 0 0,-2-3 0,-14-44-11404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22.9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3358 155 7059,'0'0'6307,"-18"-13"-5728,1-1-417,9 7-105,1 0-1,-2 1 0,1 0 0,-1 1 1,1 0-1,-1 0 0,-1 1 1,1 0-1,-1 1 0,1 0 0,-14-3 1,-141-16 1141,-248-3 1,168 15-221,-606 1 1004,686 23-1475,-303 69 0,387-64-214,1 5 0,0 2-1,2 4 1,-138 76 0,193-92-255,0 1 0,0 1 0,2 1 0,0 1 0,1 1-1,1 0 1,-29 42 0,12-7 66,2 1-1,-29 65 1,52-95-88,0 0-1,2 1 1,1 0 0,1 0 0,1 1-1,2 0 1,0-1 0,3 55-1,1-69-12,1 1 0,0-1 0,1 0-1,0 0 1,1 0 0,1-1 0,-1 1-1,2-1 1,0 0 0,0 0-1,1-1 1,0 0 0,1 0 0,0 0-1,0-1 1,1 0 0,19 14 0,-1-3 11,0-2 0,1 0 0,0-2 0,2-1 0,52 19 0,91 19 364,297 50 0,-354-81-339,341 54-165,3-20-1,823-6 1,-1085-57-82,0-9 1,-2-8-1,0-9 0,-2-9 1,317-111-1,-443 126 133,125-67 0,-163 76 79,0-2-1,-2 0 1,0-2-1,-1-1 1,-2-1-1,25-30 1,-42 45 10,0-1 0,-2 0 0,1-1 0,-1 0 0,-1 0 0,0 0 1,0 0-1,-1-1 0,-1 0 0,4-17 0,-6 21 6,-1 0 1,1-1-1,-1 1 0,-1 0 0,0 0 0,0 0 1,0 0-1,-1 0 0,0 0 0,-1 0 0,1 0 1,-2 1-1,1 0 0,-1-1 0,0 1 0,-7-9 1,-23-25-6,-1 0 0,-2 2 0,-2 2 1,-2 2-1,-1 1 0,-1 3 0,-2 1 1,-1 2-1,-1 2 0,-1 2 0,-1 3 0,-1 1 1,-68-16-1,-468-89-66,-3 49-933,138 49-4493,283 26 827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14.7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1541 51 7043,'0'0'10330,"0"-7"-9812,0-23 117,-1 29-599,1 0 1,0 1-1,-1-1 0,1 0 1,-1 0-1,0 0 0,1 1 1,-1-1-1,1 0 0,-1 1 1,0-1-1,0 1 0,1-1 1,-1 1-1,0-1 1,0 1-1,0-1 0,1 1 1,-1 0-1,0-1 0,0 1 1,0 0-1,0 0 0,0 0 1,0-1-1,0 1 1,0 0-1,0 0 0,1 1 1,-1-1-1,0 0 0,0 0 1,0 0-1,0 1 0,0-1 1,-1 1-1,-1-1 102,-385 24-6,223-9-197,-286 3 209,25-7 1662,423 50-613,3-60-1193,0 155 198,-22 171 1,-20 406 376,37-500-451,-1 706 774,8-539-350,2-196-305,-2 101-155,-8-269-184,7-65-1173,1 1 0,7-31 0,13-50-6129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15.6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47 5138,'0'0'7649,"7"17"-6606,-1 1-772,1-1 0,1 0 0,0 0 0,2 0 0,0-1 0,0-1 0,2 0 0,18 20 0,-23-28-169,0 0 1,1-1-1,0 0 0,1 0 1,-1-1-1,1 0 0,0 0 1,0-1-1,1 0 1,-1 0-1,1-1 0,0-1 1,0 1-1,0-2 0,13 2 1,-20-4-74,-1 1 0,1-1 0,0 0 0,0 0 0,-1 0 1,1 0-1,-1-1 0,1 1 0,-1 0 0,1-1 0,-1 0 0,0 0 0,0 1 0,0-1 1,0-1-1,0 1 0,0 0 0,-1 0 0,1-1 0,-1 1 0,3-5 0,24-61 271,-27 64-309,7-22 131,-2-1-1,-2 0 1,3-35-1,-5 15 3139,-18 768-2433,15-700-919,-1 75-1465,2-95 1455,0-1 1,0 0-1,0 1 0,0-1 1,0 0-1,0 1 0,0-1 0,0 1 1,1-1-1,-1 0 0,0 1 1,0-1-1,0 0 0,1 1 1,-1-1-1,0 0 0,0 1 1,1-1-1,-1 0 0,0 0 1,1 1-1,-1-1 0,0 0 0,1 0 1,-1 0-1,0 0 0,1 1 1,-1-1-1,1 0 0,-1 0 1,0 0-1,1 0 0,-1 0 1,1 0-1,-1 0 0,0 0 1,1 0-1,-1 0 0,1 0 0,-1 0 1,1 0-1,15-7-2742,17-22-4232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16.1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0 313 4178,'0'0'9241,"20"0"-7237,64-4-595,-76 3-1287,0 0 0,-1 0 0,1 0 0,-1-1 0,1 0 0,-1-1 0,0 0 0,0 0 0,0 0 0,0-1 0,-1 0 1,1 0-1,-1-1 0,0 1 0,0-1 0,-1-1 0,0 1 0,0-1 0,0 0 0,6-10 0,-6 6-73,0 0 0,0 0-1,-1-1 1,0 0 0,-1 0-1,0 0 1,-1 0 0,0-1 0,-1 1-1,0-1 1,-2-18 0,1 26-35,-1 1 1,0-1 0,0 1-1,0 0 1,0-1-1,-1 1 1,1 0 0,-1 0-1,0 0 1,0 0-1,0 0 1,0 1 0,0-1-1,-1 1 1,1-1-1,-1 1 1,0 0 0,0 0-1,0 0 1,0 0 0,0 0-1,0 1 1,0 0-1,0-1 1,-1 1 0,-4-1-1,3 1-9,1 0-1,-1 0 0,0 0 1,1 0-1,-1 1 1,0 0-1,0 0 1,0 0-1,0 0 0,1 1 1,-1 0-1,0 0 1,1 0-1,-1 1 1,1-1-1,-1 1 0,1 0 1,-1 1-1,-5 3 1,4 0 3,0 1 0,1-1 1,0 1-1,0 0 1,0 0-1,1 1 0,0-1 1,0 1-1,1 0 1,0 0-1,0 0 0,1 1 1,-2 13-1,1 4 13,0 0 1,2 0-1,2 33 0,-1-53-23,1-1-1,-1 1 0,1-1 1,0 1-1,1-1 0,-1 0 0,1 1 1,0-1-1,0 0 0,1 0 1,0 0-1,0-1 0,0 1 0,0-1 1,1 1-1,-1-1 0,1 0 1,0 0-1,0-1 0,1 1 0,-1-1 1,1 0-1,0 0 0,-1-1 1,1 1-1,1-1 0,-1 0 0,0 0 1,9 1-1,-4-1-7,-1-1 0,0 0 0,1 0 0,-1-1 0,1-1 0,-1 0 0,1 0 0,-1 0 0,1-1 0,-1-1 0,0 0 0,0 0 1,0 0-1,-1-1 0,1-1 0,13-9 0,1-4-67,-1-1 1,0-1 0,-2-1-1,0 0 1,-2-2 0,0 0-1,-2-1 1,0-1 0,-2-1-1,-1 0 1,-1 0 0,10-34-1,-15 48 456,0 15-240,5 21-145,-10-21 17,12 31-14,44 114 3,-54-133 15,0 0 0,0 0 0,-1 1 0,-1-1 0,-1 1 0,0-1 0,-3 29 1,1-38 8,-1 0 0,0 0 1,0-1-1,-1 1 1,1-1-1,-1 1 1,-1-1-1,1 0 1,-1 0-1,1-1 1,-1 1-1,-1-1 1,1 0-1,-1 0 1,1 0-1,-1 0 1,0-1-1,-1 0 1,1 0-1,-10 4 1,-10 3 74,-1-1 0,1 0-1,-34 5 1,11-6-578,17-7-2870,7-1-6304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09.4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2152 509 8196,'0'0'2321,"-1"-17"-1102,-6-54 286,7 64-1312,-2 1-1,1 0 1,-1-1 0,0 1 0,0 0 0,-1 0-1,0 0 1,0 0 0,0 0 0,-1 1 0,0-1 0,0 1-1,0 0 1,-1 0 0,1 1 0,-1-1 0,0 1 0,-1 0-1,1 0 1,-1 1 0,1 0 0,-1 0 0,0 0-1,0 1 1,-11-4 0,-10 0-126,0 0-1,0 2 1,0 1 0,-44 0-1,42 2 110,-119-4 69,-159 15-1,250-5-77,0 4 0,1 1-1,1 3 1,0 3 0,1 2 0,-53 25 0,16 1-24,3 3-1,2 5 1,2 3-1,3 4 1,2 3-1,-73 76 1,122-106-95,2 0-1,1 2 1,2 1 0,1 2 0,1 0 0,-31 75 0,42-82-24,2 0 0,1 1 0,2 0 0,1 1 0,1 0 0,2 0 1,1 0-1,1 0 0,8 63 0,-2-70-18,1 0-1,1 0 1,2-1 0,0 0-1,1 0 1,1-1 0,2-1 0,0 0-1,23 29 1,-2-9-1,2-1 0,1-2 0,63 51 0,-45-49 19,1-2 0,3-3-1,0-2 1,2-3 0,2-3-1,0-2 1,2-3-1,1-3 1,94 16 0,-13-14-23,1-6 0,0-6 0,193-12 0,-110-15 39,0-10 1,273-67 0,-364 59-253,-2-7 0,149-65 0,-186 62 14,-1-6 0,-3-3 1,119-89-1,-180 116 225,-2-2 0,-1-2 0,-1 0 0,-2-2 0,-1-2 0,-2-1 0,-1 0 0,-2-2 0,-2-1 0,23-54 0,-35 68 10,-2 0 1,0-1 0,-2 0-1,-1-1 1,-1 1 0,-1-1-1,-1-53 1,-4 58-17,-1 0 0,-1 0 0,0 1 0,-2-1 0,0 1 0,-2 1 0,0-1 1,-2 1-1,0 0 0,-20-29 0,-3 6-10,-2 0 0,-1 3 0,-2 1-1,-2 2 1,-2 1 0,-70-46 0,20 24 0,-3 5 0,-137-57 0,94 56-9,-1 6 0,-3 6 0,-219-35-1,176 52-93,-1 8 0,-256 9 0,319 14-670,1 6 0,-143 32 0,-63 46-4503,110-10-569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11.2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589 1 7411,'0'0'6723,"-133"28"-6098,76 22-529,-7 11 192,-1 8-48,-2 15-240,-1 14-48,1 4-1889,-1-9-3025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15.6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101 225 1249,'0'0'7979,"-2"-16"-6706,-2-58-147,0 10 6160,-16 113-6990,8 10-224,2 1 0,-4 76 0,5-27-32,9-109-29,0 1 0,0 0 0,1-1 0,-1 1 0,0 0 0,0-1 0,0 1 0,0-1 0,0 1 0,0 0 0,0-1 0,0 1 0,-1 0 0,1-1 0,0 1 0,0-1 0,0 1 0,-1 0 0,1-1 0,0 1 0,-1-1 0,1 1 0,0-1 0,-1 1 0,1-1 0,-1 1 0,1-1 1,-1 1-1,1-1 0,-2 1 0,-5-22 155,-2-41-84,7 17-9,2-1 1,8-63-1,-6 92-36,1 0-1,1 0 1,0 0 0,2 1-1,0 0 1,0 0 0,2 0-1,0 1 1,15-23-1,-21 35-39,0 1 0,0-1 0,0 1 0,0 0 0,1-1 0,-1 1 0,0 0-1,1 0 1,0 1 0,-1-1 0,1 1 0,0-1 0,0 1 0,0 0-1,0 0 1,0 0 0,0 0 0,0 0 0,0 1 0,0 0 0,1-1 0,-1 1-1,5 1 1,-6 0-2,1-1 0,-1 1 0,1 0 0,-1 0 0,0 1-1,0-1 1,0 0 0,1 1 0,-1-1 0,0 1 0,-1 0 0,1 0 0,0 0-1,0 0 1,-1 0 0,1 0 0,-1 0 0,0 0 0,0 1 0,0-1-1,0 0 1,0 1 0,0-1 0,0 1 0,-1-1 0,0 1 0,1-1-1,-1 4 1,1 3-24,-1 0 0,0 0 0,-1 0 0,0 1-1,0-1 1,-1 0 0,0 0 0,0 0 0,-1-1 0,-1 1-1,1-1 1,-1 1 0,-1-1 0,1 0 0,-9 9 0,4-6-59,0 0 1,-1-1-1,0 0 1,0-1-1,-1 0 0,0 0 1,-1-1-1,0-1 1,-20 9-1,64 19 134,94 111 106,-52-56-486,-70-85-24,0-1 0,1 1-1,-1-1 1,1 0 0,-1 0-1,1-1 1,5 3 0,26 3-5292,-9-9-1059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16.2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78 103 7267,'0'0'8351,"-3"-2"-7703,2 2-630,0-1 0,0 1 0,1-1 0,-1 1 0,0 0 0,0-1 0,0 1 0,1 0 0,-1-1 0,0 1 0,0 0 0,0 0 0,0 0 0,1 0 0,-1 0 0,0 0-1,0 0 1,0 0 0,0 0 0,0 1 0,1-1 0,-1 0 0,0 0 0,0 1 0,0-1 0,1 1 0,-1-1 0,0 0 0,0 1 0,1 0 0,-1-1 0,0 2 0,-18 31 484,16-28-402,-1 4 25,0 0 0,0 1-1,1 0 1,0 0 0,1 0 0,0 0-1,0 0 1,1 1 0,1-1-1,-1 0 1,2 1 0,2 17 0,-1-21-102,0 0 0,0 0 0,1 1 0,0-2 0,0 1 1,1 0-1,0-1 0,0 0 0,1 1 0,-1-2 0,1 1 1,0-1-1,1 1 0,0-1 0,-1-1 0,1 1 0,13 6 1,-9-6-5,-1 0 0,1-1 0,0 0 0,0-1 0,0 0 1,1 0-1,-1-1 0,1-1 0,-1 0 0,13 0 0,-22-2 29,0 1-1,0-1 0,0 0 0,0 0 0,0 1 1,0-1-1,0 0 0,0 0 0,0 0 1,-1 0-1,1 0 0,0 0 0,-1 0 0,1 0 1,-1 0-1,1 0 0,-1-1 0,1 1 1,-1 0-1,0 0 0,0 0 0,1-1 0,-1 1 1,0 0-1,0 0 0,0-1 0,0 1 1,-1 0-1,1-2 0,-5-44 756,0 32-749,0 1-1,-1 0 1,0 0-1,-1 1 1,-1 0 0,-9-12-1,9 15-42,1 0-1,1 0 1,0-1-1,0 0 1,1 0-1,0 0 1,1-1-1,1 1 1,0-1 0,0 0-1,-1-12 1,4 18-21,-1 1 1,1-1 0,1 1-1,-1-1 1,1 1 0,0 0 0,0-1-1,0 1 1,1 0 0,0 0-1,3-8 1,-3 10-33,1 1-1,-1-1 1,0 1-1,1 0 1,0-1-1,-1 1 1,1 0 0,0 1-1,0-1 1,0 0-1,0 1 1,1 0-1,-1 0 1,0 0-1,0 0 1,1 0 0,-1 0-1,1 1 1,5 0-1,-5-1-60,1 1 0,0 0 0,0 1 0,-1-1 0,1 1 0,0 0 0,-1 0 0,1 0 0,0 1 0,-1-1 0,0 1 0,1 0 0,-1 1 0,0-1 0,0 1 0,0 0-1,0 0 1,-1 0 0,1 0 0,-1 0 0,0 1 0,0 0 0,0 0 0,0 0 0,2 5 0,6 12-156,-1 1 1,0 1-1,12 46 0,2 4 75,-22-68 200,0 0-1,0 0 1,0 0-1,0 0 1,1 0-1,0 0 1,0-1-1,1 1 1,-1-1-1,1 0 1,0 0-1,0-1 1,0 1-1,0-1 1,1 0-1,0 0 1,-1 0-1,1 0 1,0-1-1,0 0 1,0 0-1,1 0 1,-1-1-1,0 0 1,1 0-1,-1 0 1,1-1-1,-1 1 1,1-1-1,8-2 1,-11 2 36,0-1 0,0 0 1,0 0-1,0 0 1,0 0-1,0 0 0,-1-1 1,1 1-1,0-1 1,-1 0-1,1 1 1,-1-1-1,0-1 0,0 1 1,1 0-1,-2 0 1,1-1-1,0 1 0,0-1 1,-1 0-1,1 1 1,-1-1-1,0 0 0,0 0 1,0 0-1,0 0 1,0 0-1,-1 0 1,0 0-1,1-6 0,-1 4 9,1-1 0,-1 1 0,0-1 1,-1 1-1,1-1 0,-1 1 0,0-1 0,-1 1 0,1 0 0,-1 0 0,0-1 0,0 1 0,-1 0 0,1 1 0,-1-1 0,-7-8 0,0 4-70,0 1 0,-1-1-1,0 2 1,-1 0 0,1 0-1,-2 1 1,1 0 0,0 1-1,-26-6 1,26 8-1407,-1 1 0,1 0 0,-19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16.5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0 9236,'0'0'9893,"-2"36"-9669,2 18-112,10 6 624,4 8-143,-3-2-289,3 0 112,-4-2-416,-6 4 0,-4 0-160,0-4-561,-22-12-2656,-3-18-1841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16.9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1 227 14535,'0'0'7475,"14"-114"-6835,57 84-640,36-1-576,22 5-1841,-10 1-5427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4.0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3 589 8964,'0'0'14017,"0"-9"-12488,0 5-1305,-1-20 293,0 21-253,1 15 100,1 64 196,4 0 1,3-1 0,31 128 0,13 29-806,-55-254 127,2 1 1,2-41-1,-1-22 196,-3 26-71,-16-620 741,20 653-709,1-1 0,1 1 1,1 0-1,1-1 0,12-33 0,-15 52-39,0 1 0,0 0 0,1 0 0,0 0 0,0 0 0,0 1 0,1-1 0,0 1 0,0 0 0,0 0 0,1 0 0,0 1 0,0-1 0,0 1 0,0 0 0,0 1 0,1-1 0,0 1 0,0 0 0,0 0 0,0 1 0,0 0 0,0 0 0,1 1 0,-1-1 0,8 0 0,-10 2-9,0 0 0,1 1-1,-1-1 1,0 0 0,0 1 0,0 0 0,1 0 0,-1 1 0,0-1 0,0 1 0,-1-1-1,1 1 1,0 1 0,0-1 0,-1 0 0,0 1 0,5 4 0,-2-1-8,-2 0 0,1 0 0,0 0 0,-1 1 0,0 0 1,-1 0-1,0 0 0,0 0 0,3 10 0,-2-2-11,-1 0-1,0 1 1,-1 0 0,-1 0-1,0-1 1,-1 1 0,-1 0-1,0 0 1,-6 24-1,2-22-79,-2 0-1,0 0 1,-1-1-1,-20 32 0,-54 65-1146,37-53-12,-71 116-6939,82-109-1055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18.2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559 0 5330,'0'0'2631,"-22"16"-2180,-5 0-321,8-4 2,1 0 1,0 1 0,1 1-1,1 1 1,-25 27 0,36-37-77,-23 25 108,1 2 0,2 1 1,0 0-1,-27 53 0,107-155 1738,8-8-1002,18-47 1973,-119 156-1830,-3 6-1139,1 3-1,2 1 1,2 1-1,1 3 1,3 0 0,-46 91-1,72-120-28,19-28-35,38-60 103,-4-2 0,-2-2 1,59-140-1,-98 201-50,10-25 723,-16 38-610,0 1-1,0 0 1,1 0-1,-1 0 1,0 0-1,0 0 1,0 0-1,0 0 1,0 0-1,0 0 1,0 0-1,0 0 1,0-1-1,0 1 1,0 0-1,0 0 1,1 0-1,-1 0 1,0 0-1,0 0 1,0 0-1,0-1 1,0 1-1,0 0 1,0 0 0,0 0-1,0 0 1,0 0-1,0 0 1,0 0-1,0-1 1,0 1-1,0 0 1,-1 0-1,1 0 1,0 0-1,0 0 1,0 0-1,0 0 1,0-1-1,0 1 1,0 0-1,0 0 1,0 0-1,0 0 1,0 0-1,0 0 1,-1 0-1,1 0 1,0 0-1,0 0 1,0 0-1,0 0 1,0 0-1,0 0 1,0-1-1,-1 1 1,1 0-1,0 0 1,0 0-1,0 0 1,0 0-1,0 0 1,0 0-1,0 0 1,-1 1-1,-14 15 133,-190 265 165,180-239-928,-31 71 1,44-81-989,0 0-1,3 1 0,-7 38 1,12-43-4948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0.4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131 315 4386,'0'0'8153,"-6"-11"-6635,-29-49 998,35 59-2504,0 1 1,0 0-1,-1 0 0,1 0 1,0-1-1,0 1 0,0 0 1,0 0-1,-1 0 1,1 0-1,0 0 0,0 0 1,0-1-1,0 1 0,-1 0 1,1 0-1,0 0 0,0 0 1,0 0-1,-1 0 1,1 0-1,0 0 0,0 0 1,0 0-1,-1 0 0,1 0 1,0 0-1,0 0 1,-1 0-1,1 0 0,0 0 1,0 0-1,0 0 0,-1 0 1,1 0-1,0 1 0,0-1 1,0 0-1,0 0 1,-1 0-1,1 0 0,0 0 1,0 1-1,0-1 0,0 0 1,0 0-1,-1 0 0,1 0 1,0 1-1,0-1 1,0 0-1,-9 18 643,-4 22 59,-7 60-727,3 1 1,-5 176-1,22-336 79,8-262 333,-4 270-334,3-1 0,2 1 0,2 0 0,20-55 0,-29 99-70,22-46 44,-23 51-41,0 0 1,0 0 0,1 1-1,-1-1 1,1 0 0,-1 0-1,1 1 1,0-1 0,0 1-1,-1-1 1,1 1-1,0 0 1,1 0 0,-1 0-1,0 0 1,0 0 0,0 0-1,0 0 1,1 1 0,2-1-1,-3 1-6,-1 0-1,1 0 1,-1 1-1,1-1 1,-1 1-1,0-1 1,1 1-1,-1-1 1,0 1-1,1 0 1,-1-1-1,0 1 1,0 0-1,0 0 1,0 0-1,1 0 1,-1 0-1,-1 0 1,1 0-1,0 1 1,0-1-1,0 0 1,-1 0-1,1 1 1,0-1-1,-1 0 0,1 1 1,-1-1-1,0 1 1,1 2-1,6 51-161,-7-52 159,0 23-10,0 0 1,-2 0 0,-1 0-1,-9 34 1,-35 98-1033,44-151 956,-2 10-1059,0 0-1,1 0 0,0 1 0,-1 31 0,5-20-2796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0.8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196 1 6835,'0'0'7622,"-19"1"-6493,6-1-994,8-1-116,0 1 0,0-1 0,1 1 0,-1 1 0,0-1 0,0 1 0,1-1 0,-1 1 0,0 1 0,1-1 0,-1 0 0,1 1 0,-1 0 1,1 0-1,0 1 0,0-1 0,0 1 0,0 0 0,0 0 0,1 0 0,-1 0 0,1 1 0,-4 4 0,-1 6 76,0 1-1,1-1 1,1 1 0,0 1-1,1-1 1,0 1-1,1 0 1,1 0 0,1 0-1,0 1 1,1-1-1,2 22 1,-1-35-85,1 0-1,-1 0 1,1 0 0,0-1 0,0 1 0,1 0-1,-1 0 1,0-1 0,1 1 0,0-1-1,-1 1 1,1-1 0,0 0 0,0 1-1,0-1 1,1 0 0,-1-1 0,1 1-1,-1 0 1,1-1 0,-1 1 0,1-1-1,0 0 1,0 1 0,-1-2 0,1 1 0,0 0-1,0 0 1,0-1 0,0 0 0,0 1-1,0-1 1,0 0 0,0-1 0,5 0-1,-3 1 34,0-1 0,0 1 0,0-1 0,0 0 0,0-1-1,0 1 1,0-1 0,0 0 0,0 0 0,-1-1 0,1 1 0,-1-1-1,0 0 1,0 0 0,0-1 0,0 1 0,0-1 0,-1 0 0,1 0-1,3-6 1,-4 3 65,0-1 1,-1 0-1,0 0 0,0 0 1,-1 0-1,0 0 0,0 0 0,-1 0 1,0-1-1,0 1 0,-1 0 0,0 0 1,0 0-1,-1 0 0,0 0 0,-1 0 1,-4-12-1,4 14-151,0-1 1,-1 1-1,0 0 0,1-1 1,-2 1-1,1 1 1,-1-1-1,0 1 0,0 0 1,0 0-1,-1 0 1,0 1-1,0 0 0,0 0 1,0 0-1,-1 1 0,1 0 1,-1 0-1,0 1 1,-7-2-1,12 3-330,-5 1-1156,6 6-2374,1 8-2001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1.3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111 36 4674,'0'0'5803,"-3"-3"-5584,3 2-456,-6-9 874,1-11 5288,-6 23-4847,5 4-1056,0 0 1,0 0-1,1 1 1,-1-1-1,2 1 1,-1 0-1,1 1 0,0-1 1,-4 12-1,1-3 40,2 0-1,0 0 0,-5 31 1,8-35-35,1 1 1,0-1 0,0 1 0,2 0 0,-1 0 0,4 15 0,-3-25-36,0 1 0,0-1 0,0 0 0,0 0 0,0 0 0,1 0 0,0 0 0,-1 0 0,1 0 0,0-1 0,0 1 0,1-1 0,-1 1 0,0-1 0,1 0 0,-1 0-1,1 0 1,0 0 0,0 0 0,0-1 0,0 1 0,0-1 0,0 0 0,0 1 0,0-2 0,1 1 0,-1 0 0,5 0 0,-2-1-260,0 1-1,-1-1 1,1 0-1,0 0 1,0-1-1,-1 0 0,1 0 1,0 0-1,-1 0 1,1-1-1,-1 0 1,1-1-1,-1 1 1,0-1-1,0 0 1,0 0-1,0 0 1,-1-1-1,7-6 1,31-32-5482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1.6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 0 10277,'0'0'6819,"-22"123"-5314,12-57-561,0 5 353,0-1-913,2-2 16,0-6-368,0-6 48,2-10-160,-2-12-144,8-15-1377,12-17-5874,24-37 1776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1.9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175 1 1425,'0'0'9833,"-20"21"-9739,-8 4-7,9-8 195,1 1 1,0 0-1,1 1 1,-24 37-1,39-53-120,1-1-1,-1 0 1,1 1-1,0 0 1,-1-1-1,1 1 0,0 0 1,1-1-1,-1 1 1,0 0-1,1 0 1,-1 0-1,1 0 1,0 0-1,0-1 1,0 1-1,1 0 0,-1 0 1,1 0-1,-1 0 1,1 0-1,0-1 1,0 1-1,0 0 1,0-1-1,1 1 1,-1-1-1,1 1 1,0-1-1,-1 0 0,1 1 1,0-1-1,0 0 1,0 0-1,1-1 1,-1 1-1,0 0 1,1-1-1,-1 1 1,5 1-1,8 5-33,1-1 0,1 0 0,-1-1 0,1 0 0,23 3 0,-30-7-339,0 0-1,0-1 1,-1 0 0,1-1 0,18-2 0,-23 2-313,-1-1 1,1 0-1,0 0 0,-1 0 1,1-1-1,0 0 0,-1 0 0,0 0 1,1 0-1,-1-1 0,0 0 0,0 1 1,3-5-1,18-22-6138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2.3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1 320 3730,'0'0'12421,"9"-1"-12036,3-1-208,1 0 1,-1-1 0,0 0-1,0-1 1,0 0 0,0-1-1,-1 0 1,19-12 0,-25 14-159,-1-1 1,0 1-1,0-1 1,0 0-1,0 0 1,-1 0-1,1 0 1,-1-1-1,0 1 1,-1-1-1,1 0 1,-1 0-1,0 0 1,0 0-1,0 0 1,-1-1-1,1 1 1,-1 0-1,-1-1 0,1 1 1,-1-1-1,0 1 1,0 0-1,-1-7 1,0 11-19,1-1 0,-1 1 0,0-1 0,1 1 0,-1 0 0,0 0 0,0-1 0,0 1 0,0 0 0,0 0 0,0 0 0,0 0 0,0 0 0,0 0 0,-1 0 0,1 1-1,0-1 1,-1 0 0,1 1 0,0-1 0,-1 1 0,1-1 0,-1 1 0,1 0 0,-1-1 0,1 1 0,-1 0 0,1 0 0,-4 0 0,1 0 0,0 0 1,0 0-1,0 0 0,0 1 0,0-1 0,0 1 1,0 0-1,0 0 0,0 1 0,-5 1 1,4 2-1,0-1 1,0 1 0,1 0-1,-1 0 1,1 0 0,0 0-1,0 1 1,1 0 0,0 0-1,0 0 1,0 0 0,1 0-1,-2 7 1,-2 6 5,1 1 0,1-1-1,-2 24 1,5-26-1,-1-4 22,1 0 1,0 0-1,1 0 0,1 0 1,2 18-1,-2-28-25,-1 0-1,1-1 0,0 1 1,0-1-1,0 1 0,0-1 1,1 1-1,-1-1 0,1 0 1,-1 0-1,1 1 0,0-1 1,0 0-1,0-1 0,0 1 1,0 0-1,0 0 0,0-1 1,1 0-1,-1 1 0,0-1 1,1 0-1,-1 0 0,1 0 1,0 0-1,-1-1 0,1 1 1,0-1-1,-1 0 0,1 1 1,4-1-1,6-1-7,-1 0 1,0-1-1,1-1 1,-1 1-1,0-2 0,0 0 1,0 0-1,-1-1 0,0-1 1,0 0-1,17-12 1,-3 1-219,-1-2 0,-1 0 0,35-40 0,-45 44 51,-1-1-1,0 0 1,-1-1 0,-1 0-1,-1-1 1,0 0 0,-1 0-1,7-28 1,-9 26 800,-2-1 0,0 0 1,-2 0-1,1-29 0,-3 55-619,0 55 3,-2 0 0,-16 104 0,-2-84-629,9-35-2165,6-20-5347,12-85 16218,13 2-3538,-16 51-4441,-1 1 0,1 0 1,0-1-1,1 1 0,0 1 1,0-1-1,0 1 0,0-1 1,1 2-1,0-1 1,0 0-1,0 1 0,0 1 1,12-6-1,9 0-995,1 1 0,0 1 0,46-5 0,17 2-4918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3.4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1 242 10053,'0'0'9943,"1"-11"-9551,2 0-376,3-12 73,-5 25-83,1 0 1,-1-1-1,0 1 1,0 0-1,0 0 1,0 0-1,0 0 1,-1 0 0,1 0-1,-1 0 1,1 1-1,-1-1 1,0 0-1,1 3 1,5 36 310,-2 1 1,-1 56-1,-7-350-21,4 252-299,0 0 0,0-1 0,0 1-1,0 0 1,0-1 0,1 1 0,-1 0-1,0 0 1,0 0 0,0-1-1,0 1 1,0 0 0,0 0 0,1-1-1,-1 1 1,0 0 0,0 0 0,0 0-1,0-1 1,1 1 0,-1 0 0,0 0-1,0 0 1,1 0 0,-1 0 0,0 0-1,0-1 1,0 1 0,1 0 0,-1 0-1,0 0 1,1 0 0,-1 0 0,0 0-1,0 0 1,1 0 0,-1 0-1,0 0 1,0 0 0,1 0 0,-1 0-1,0 0 1,0 0 0,1 1 0,-1-1-1,0 0 1,0 0 0,1 0 0,-1 0-1,0 0 1,0 1 0,0-1 0,1 0-1,-1 0 1,0 0 0,0 0 0,0 1-1,0-1 1,0 0 0,1 0-1,-1 1 1,0-1 0,0 0 0,0 0-1,0 1 1,0-1 0,13 13-36,-13-13 38,7 8-17,1 0 0,0-1 1,0 0-1,1 0 0,0 0 1,17 8-1,-23-13 22,0-1-1,0 1 1,0-1-1,1 1 1,-1-1-1,1 0 1,-1 0 0,1-1-1,-1 1 1,1-1-1,0 0 1,-1 0-1,1 0 1,0 0-1,-1 0 1,1-1-1,-1 0 1,1 1 0,-1-2-1,1 1 1,-1 0-1,1-1 1,-1 1-1,5-4 1,3-6 4,0 1-1,-1-2 1,0 1-1,-1-1 1,-1-1 0,13-23-1,35-86 231,-37 279 511,-17-145-796,24 104-3526,-23-105 2938,1 0-1,0 0 0,1 0 1,0-1-1,1 1 0,0-1 1,13 16-1,-2-13-3595,0-11-921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4.6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0 185 6035,'0'0'10084,"0"8"-9689,1 3-241,0 0 0,1 0 0,0 0 0,0 0-1,1-1 1,1 1 0,0-1 0,0 0 0,1 0 0,0 0 0,11 14-1,-13-18-111,1 0-1,1-1 0,-1 0 1,1 0-1,0 0 1,0-1-1,1 1 0,-1-1 1,1 0-1,0-1 0,0 0 1,0 0-1,1 0 0,-1 0 1,1-1-1,-1 0 0,1-1 1,0 1-1,-1-1 0,1-1 1,8 1-1,-12-2-8,0 0-1,0 1 1,0-2-1,0 1 1,0 0-1,0 0 1,0-1-1,0 0 1,-1 1-1,1-1 1,0 0-1,-1-1 1,0 1-1,1 0 1,-1-1-1,0 1 1,0-1-1,0 1 1,-1-1-1,1 0 1,-1 0-1,1 0 1,-1 0-1,0 0 1,0 0-1,1-5 1,2-7 76,-1 0 1,0 1-1,-1-1 0,0-21 1,-2 29-111,0 0 1,0-1-1,-1 1 1,0-1-1,0 1 1,-1 0-1,0-1 0,0 1 1,-1 0-1,0 0 1,0 1-1,0-1 1,-1 1-1,0-1 1,-1 1-1,-5-7 1,6 9-4,-1 1 0,1-1 0,-1 1 0,0 0 0,0 0 0,0 0 0,0 1 0,0 0-1,-1 0 1,1 0 0,-1 0 0,1 1 0,-1 0 0,0 0 0,1 1 0,-1 0 0,0 0 0,0 0 0,1 0 0,-1 1 0,0 0 0,-5 2 0,7-2-7,0 0-1,0 1 0,0-1 0,1 1 0,-1 0 0,0 0 0,1 0 0,0 0 0,-1 1 0,1-1 1,0 1-1,0 0 0,1 0 0,-1 0 0,1 1 0,-1-1 0,1 0 0,-3 7 0,2-2-110,-1-1-1,2 1 0,-1 0 0,1 0 0,1 0 1,-1 0-1,1 0 0,0 12 0,2-18 103,0-1 1,-1 0-1,1 0 0,0 0 0,0 0 0,0 0 0,0 0 1,-1 0-1,2 0 0,-1-1 0,0 1 0,0 0 1,0 0-1,0-1 0,0 1 0,0-1 0,1 1 1,-1-1-1,0 0 0,0 1 0,1-1 0,-1 0 1,0 0-1,1 0 0,-1 0 0,0 0 0,1 0 1,-1 0-1,0 0 0,0 0 0,1-1 0,1 0 1,3 1 33,0-1 0,0 0 1,0 0-1,0 0 1,0-1-1,8-3 1,34-35 659,-44 36-575,0-1 0,1 0 0,0 1 0,-1 0 0,1 0 0,1 0 0,-1 1 1,0 0-1,1 0 0,0 0 0,0 1 0,0 0 0,0 0 0,0 0 0,12-1 1,-15 3-96,0 1 0,-1-1 1,1 1-1,-1 0 1,0 0-1,1 0 1,-1 1-1,0-1 1,0 0-1,1 1 0,-1-1 1,0 1-1,0 0 1,-1 0-1,1 0 1,0 0-1,-1 0 1,1 0-1,1 3 0,28 52-27,-24-42 16,2 6-80,-7-16-38,0 0 1,0 0-1,0 1 1,1-1-1,0 0 0,0-1 1,1 1-1,5 6 1,-9-11 87,1 0 1,-1 1 0,1-1 0,-1 0-1,1 0 1,-1 0 0,1 0-1,-1 1 1,1-1 0,-1 0-1,1 0 1,-1 0 0,1 0-1,0 0 1,-1 0 0,1 0 0,-1 0-1,1-1 1,-1 1 0,1 0-1,-1 0 1,1 0 0,-1 0-1,1-1 1,-1 1 0,1 0 0,-1-1-1,1 1 1,-1 0 0,1-1-1,-1 1 1,0 0 0,1-1-1,-1 1 1,0-1 0,1 1 0,-1-1-1,0 1 1,1-1 0,10-21 410,-11 20-425,54-126 2202,-54 127-2141,1 1 0,-1 0 1,0 0-1,1 0 0,-1 0 1,1 0-1,-1-1 0,1 1 1,-1 0-1,1 0 0,-1 0 1,1 0-1,-1 1 0,0-1 0,1 0 1,-1 0-1,1 0 0,-1 0 1,1 0-1,-1 1 0,1-1 1,-1 0-1,0 0 0,1 0 1,-1 1-1,0-1 0,1 0 1,-1 1-1,0-1 0,1 0 1,-1 1-1,0-1 0,0 1 1,1-1-1,-1 0 0,0 1 1,0-1-1,0 1 0,1-1 1,-1 1-1,0-1 0,0 1 1,13 19-50,4 12 11,-11-18-535,1 0-1,1 0 1,0-1 0,1-1 0,18 21 0,-27-32 337,1-1-1,-1 0 1,1 1-1,-1-1 1,0 0-1,1 1 1,-1-1-1,1 0 1,-1 0-1,1 0 1,-1 1-1,1-1 1,-1 0-1,1 0 1,-1 0-1,1 0 1,-1 0-1,1 0 1,-1 0-1,1 0 1,-1 0-1,1 0 1,-1 0-1,1 0 1,-1 0-1,1 0 1,-1-1-1,0 1 1,1 0-1,-1 0 1,1-1-1,-1 1 1,1-1-1,13-18-2750,3-29 2148,-17 46 595,8-47 2919,-7 16 7510,34 21-8943,-29 10-1271,-1 0 0,1-1 0,0 0 0,-1 0 0,1-1 0,-1 1 0,0-1 0,0 0 0,-1 0 0,1-1 0,-1 0 0,0 0 0,0 0 0,0 0 0,-1 0 0,0-1 0,0 1 0,0-1 0,-1 0 0,0 0 0,0 0 0,0 0 0,-1 0 0,0-1 0,0 1 0,0-10 0,-1 16 0,0-1-1,0 1 0,0-1 1,0 1-1,0 0 0,-1-1 1,1 1-1,0 0 0,0-1 1,0 1-1,0-1 0,-1 1 1,1 0-1,0-1 0,0 1 1,-1 0-1,1 0 0,0-1 1,-1 1-1,1 0 0,0 0 1,-1-1-1,1 1 0,0 0 1,-1 0-1,1 0 0,-1 0 1,1 0-1,0-1 0,-1 1 1,1 0-1,-1 0 0,1 0 1,0 0-1,-1 0 0,1 0 1,-1 0-1,1 0 0,0 1 1,-1-1-1,-19 9-177,16-3 164,0-1 0,0 1 0,1 1 0,-1-1 0,1 0-1,1 1 1,-1-1 0,1 1 0,0 0 0,1 0 0,-2 10 0,-1 82-1453,4-88 1192,-1-9 232,1-1 1,0 1-1,0-1 0,0 1 0,0 0 1,1-1-1,-1 1 0,0-1 0,1 1 1,-1-1-1,1 1 0,-1-1 0,1 1 1,-1-1-1,1 0 0,0 1 0,0-1 1,0 0-1,0 1 0,0-1 0,0 0 1,0 0-1,0 0 0,3 2 0,-2-3 7,0 1 0,1-1 0,-1 1 0,0-1 0,0 0 0,0 0 0,1 0 0,-1 0 0,0 0 0,1 0 0,-1 0 0,0-1 0,0 0 0,0 1 0,3-2 0,5-2-14,1-1 0,-1 0 0,0-1 0,-1 0 0,16-13 0,7-12 566,49-60 1,-74 82-45,-7 9-428,1 0 0,-1 0 0,0 0-1,1 0 1,-1 0 0,0 0 0,0-1-1,1 1 1,-1 0 0,0 0 0,0 0-1,1 0 1,-1 0 0,0 0 0,1 1 0,-1-1-1,0 0 1,0 0 0,1 0 0,-1 0-1,0 0 1,0 0 0,1 0 0,-1 0-1,0 1 1,0-1 0,0 0 0,1 0 0,-1 0-1,0 1 1,0-1 0,0 0 0,1 0-1,-1 0 1,0 1 0,0-1 0,0 0-1,0 0 1,0 1 0,0-1 0,0 0 0,0 1-1,1-1 1,-1 0 0,0 0 0,0 1-1,0-1 1,0 0 0,0 0 0,-1 1-1,1-1 1,5 18-165,-5-17 190,4 16 39,-1 0-42,0 0 1,2 0 0,0-1 0,10 23 0,-14-36-49,0-1 1,-1 0 0,1 0 0,1 0-1,-1 0 1,0 0 0,1 0 0,-1 0-1,1 0 1,-1 0 0,1-1 0,0 1-1,-1-1 1,1 1 0,0-1 0,0 0 0,0 0-1,1 1 1,-1-1 0,0-1 0,0 1-1,0 0 1,1-1 0,-1 1 0,0-1-1,1 1 1,-1-1 0,0 0 0,1 0-1,-1 0 1,1-1 0,-1 1 0,0 0 0,1-1-1,-1 0 1,0 1 0,0-1 0,0 0-1,1 0 1,-1 0 0,2-2 0,7-6 3,0 0 1,-1-1 0,-1-1 0,1 1 0,-2-1-1,1-1 1,10-19 0,2-2-24,-1 3 53,-15 20 187,1 0 0,1 0 0,0 1 0,0-1 0,1 2 0,0-1 0,13-10 0,-20 31 1773,-7 81-1767,-4 0 0,-44 182-1,10-64-2129,25-98-4027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6.8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90 192 2065,'0'0'4071,"-2"-11"-3209,-9-38 858,-5-17 3359,9 1 3486,4 114-8318,-1-1 1,-14 55-1,5-27-114,5-1-313,0 114 0,8-185 50,5 46-1603,-5-48 1441,1 0 0,-1 0 0,1 0 0,0-1 0,0 1 0,0 0 0,0-1 0,0 1 0,0 0 0,0-1 0,0 1 0,0-1 0,1 0 0,-1 1 0,1-1 0,-1 0 0,1 0 0,0 0 0,-1 0 0,1 0 0,0 0 0,-1-1 0,3 2 0,20 0-6735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4.3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78 178 10325,'0'0'9967,"-13"18"-8817,1-2-903,6-9-181,1-1 0,0 1 0,0 0 0,1 1-1,-1-1 1,2 1 0,-1-1 0,1 1 0,0 0 0,1 1 0,0-1-1,0 0 1,1 0 0,-1 16 0,2-22-47,0 11 78,0-1 0,1 1 0,0-1 0,5 23 0,-5-32-84,0 1 0,1-1 0,-1 0 0,1 0 0,-1 0 0,1 0 0,0 0-1,0 0 1,1 0 0,-1-1 0,0 1 0,1-1 0,0 0 0,-1 1-1,1-1 1,0 0 0,0-1 0,0 1 0,0 0 0,1-1 0,-1 0 0,4 1-1,-1 0 58,0 0-1,0-1 0,0 0 0,0 0 0,0 0 0,0-1 1,1 0-1,-1 0 0,0-1 0,0 0 0,0 0 0,0 0 1,0 0-1,0-1 0,0 0 0,0-1 0,-1 1 1,10-7-1,-8 4 66,0-1 0,-1 1 0,0-2 0,0 1 0,0 0 0,-1-1 1,0 0-1,-1 0 0,1-1 0,-1 0 0,-1 1 0,5-13 0,-4 8-50,0 0 1,-1-1-1,-1 1 0,1-1 0,-2 1 1,0-1-1,0 0 0,-2 0 0,1 1 1,-1-1-1,-1 0 0,-1 1 0,1-1 0,-2 1 1,0 0-1,0 0 0,-1 0 0,-8-14 1,3 13-473,-1 0 1,0 1-1,-1 0 1,0 0-1,0 2 1,-22-15-1,30 22-243,-9-7-2016,11 0-4002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8.0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68 265 3362,'0'0'9118,"0"-9"-7698,1-3-884,0 8-257,-1 0 0,0 0-1,0-1 1,0 1 0,0 0 0,0 0 0,-2-7-1,2 11-157,0-1-1,0 1 0,0-1 1,0 1-1,0-1 0,0 0 1,-1 1-1,1-1 0,0 1 0,0-1 1,0 1-1,-1-1 0,1 1 1,0-1-1,0 1 0,-1-1 1,1 1-1,0-1 0,-1 1 1,1-1-1,-1 1 0,1 0 1,-1-1-1,1 1 0,-1 0 1,1-1-1,-1 1 0,1 0 1,-1 0-1,1-1 0,-1 1 0,0 0 1,-14 13 791,-6 27-1201,16-25 306,1 0 0,0 1-1,1 0 1,1 0-1,0 0 1,2 0-1,1 23 1,-1-33-36,1-1 0,0 0-1,0 1 1,1-1 0,-1 0 0,1 0-1,0 0 1,1 0 0,-1 0 0,1 0 0,4 4-1,-5-6-16,1 0 0,-1-1 0,1 0-1,0 0 1,-1 0 0,1 0-1,1 0 1,-1 0 0,0-1 0,0 1-1,0-1 1,1 0 0,-1 0 0,1 0-1,-1-1 1,1 1 0,-1-1 0,7 0-1,-5 0-19,1 0-1,-1-1 0,1 1 1,-1-1-1,0 0 0,0-1 0,0 1 1,0-1-1,0 0 0,0-1 1,0 1-1,0-1 0,-1 0 0,1 0 1,-1 0-1,0 0 0,0-1 1,0 0-1,-1 0 0,1 0 0,-1 0 1,0-1-1,0 1 0,0-1 1,-1 0-1,1 1 0,-1-1 0,-1 0 1,1-1-1,0 1 0,-1 0 1,0 0-1,-1-1 0,1-8 0,0 10-63,-1 0-1,0 1 0,0-1 1,0 0-1,0 0 0,0 1 1,-1-1-1,0 0 0,0 1 1,0-1-1,0 1 0,0-1 1,-1 1-1,0-1 0,1 1 1,-1 0-1,-5-6 0,2 5-33,0 0 0,-1 0 0,1 0 0,-1 1 0,0 0-1,0 0 1,0 0 0,-1 1 0,-6-2 0,-2 0 12,11 4 148,0-1 0,0 1-1,0-1 1,0-1-1,1 1 1,-1 0-1,0-1 1,1 0 0,-1 0-1,-5-4 1,9 5 37,-1-1 1,1 1-1,0 0 1,-1-1-1,1 1 1,0-1-1,0 1 1,0-1-1,0 1 1,0-1-1,1 1 1,-1-1-1,0 1 1,1 0-1,-1-1 1,1 1-1,-1 0 1,1-1-1,-1 1 1,1 0-1,0-1 1,0 1-1,0 0 1,0 0-1,0 0 1,0 0-1,0 0 1,0 0-1,0 0 1,0 0-1,3-1 1,43-25 498,-44 25-473,3-1-41,61-25 330,-64 26-342,1 1-1,1 0 1,-1 0 0,0 0 0,0 0-1,0 1 1,0-1 0,1 1-1,-1 0 1,0 0 0,0 1 0,0-1-1,1 1 1,5 2 0,-8-2-17,0 1 1,0 0 0,0-1-1,0 1 1,-1 0-1,1 0 1,0 0 0,-1 0-1,0 0 1,1 0-1,-1 1 1,0-1-1,0 0 1,0 1 0,0-1-1,-1 0 1,2 5-1,5 49 95,-5-35-97,-1-10 9,1-1 1,1 1 0,0 0-1,0-1 1,1 0 0,0 1 0,1-2-1,0 1 1,12 16 0,-15-22-18,1-1 0,0 0 0,0 1 0,0-1 0,0 0 0,1 0 0,-1-1 0,1 1 0,0-1 0,0 0 0,-1 0 0,2 0 0,-1 0 0,0-1 0,0 1 0,0-1 0,1 0 0,-1-1 0,0 1 0,1-1 0,-1 1 0,1-2 0,-1 1 0,0 0 0,1-1 0,-1 0 1,6-1-1,-7 0 9,0 0 0,-1 1 0,1-1 0,-1 0 1,1-1-1,-1 1 0,0 0 0,0-1 0,0 1 0,0-1 1,0 0-1,-1 0 0,1 1 0,-1-1 0,1 0 1,-1 0-1,0-1 0,-1 1 0,1 0 0,0 0 1,-1 0-1,0 0 0,1-1 0,-2-4 0,2 3-23,-1-1 0,0 1 0,0-1 0,-1 1 0,1-1-1,-1 1 1,0-1 0,-1 1 0,1 0 0,-1 0 0,0 0-1,0 0 1,-6-9 0,0 7-36,-1 0 1,0 0-1,0 1 1,-1 0-1,1 1 0,-1 0 1,0 1-1,-15-5 1,-25-12 389,49 21-296,0-1 1,-1 1-1,1-1 1,0 0-1,0 1 0,0-1 1,0 0-1,0 0 1,0 1-1,0-1 1,0 0-1,0 0 0,0 0 1,1 0-1,-1 0 1,0 0-1,1 0 1,-1-1-1,1 1 0,-1 0 1,1 0-1,-1 0 1,1-1-1,0 1 0,0 0 1,-1 0-1,1-1 1,0 1-1,0 0 1,0-1-1,1 1 0,-1 0 1,0 0-1,0-1 1,1 1-1,-1 0 1,1 0-1,-1 0 0,1-1 1,-1 1-1,1 0 1,0 0-1,-1 0 1,1 0-1,0 0 0,0 0 1,0 0-1,0 1 1,1-2-1,4-4-42,0 0 1,1 0-1,0 1 1,0 0-1,12-6 0,-10 6-17,0 1-1,0 0 1,1 1-1,-1-1 1,1 2-1,0-1 0,0 2 1,11-2-1,-16 3 8,1 0 0,0 0 0,0 1 0,-1 0 0,1 0 0,-1 0 0,1 1 0,-1 0 0,1 0 0,-1 0-1,0 0 1,0 1 0,0 0 0,0 0 0,7 7 0,32 31-166,-20-18-44,44 34 0,-61-52 142,0 0 1,0-1-1,0 0 0,0-1 1,1 1-1,0-1 0,-1-1 0,1 1 1,0-1-1,1-1 0,15 2 1,-23-3 114,1-1 0,0 1 0,-1-1 0,1 1-1,0-1 1,-1 1 0,1-1 0,-1 0 0,1 0 0,-1 0 0,1 0 0,-1 0 0,0 0 0,1 0 0,-1-1 0,0 1 0,0 0 0,0-1 0,0 1 0,0-1 0,0 1 0,0-1 0,-1 1 0,1-1 0,0 1 0,-1-1 0,1 0 0,-1 1 0,0-1 0,0 0 0,1 0 0,-1 1 0,-1-4 0,2-3 240,-1 0 1,0 0-1,0 1 1,-1-1-1,0 0 1,-4-12-1,1 11-234,-1 0 0,0 0-1,-1 0 1,0 1 0,0 0 0,0 0-1,-1 0 1,-1 1 0,1 0-1,-1 1 1,0 0 0,-1 0 0,1 0-1,-1 1 1,0 1 0,0-1-1,-1 1 1,1 1 0,-1 0 0,0 0-1,-13-1 1,21 4-104,1 0-37,1 0-1,0-1 1,-1 1-1,1 0 1,-1 0-1,1 0 1,-1 0-1,1 0 1,0 0-1,-1 0 1,1 0-1,-1 0 1,1 0-1,-1 0 1,1 1-1,0-1 1,-1 0-1,1 0 1,-1 0-1,1 0 1,0 1-1,-1-1 1,1 0-1,0 0 1,-1 1-1,1-1 1,0 0-1,-1 1 1,1-1-1,0 0 1,0 1-1,-1-1 1,1 0-1,0 1 1,0-1-1,0 1 1,0-1-1,0 0 1,-1 1-1,1-1 1,0 1-1,0-1 1,0 1-1,0-1 1,0 0-1,0 2 1,0 15-4760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8.7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1 164 6531,'0'0'13814,"35"-42"-13045,11 24-609,7 0 272,13-2-80,3 3-304,3 2-80,-1 1 32,-5 3-848,-15 2-513,-17 9-1088,-26 0-1633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9.1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232 1 10773,'0'0'8929,"5"4"-8787,-1 1-110,0 0 0,0 0 0,-1 0 0,0 0 0,0 0 0,0 1 0,0 0 0,-1-1 0,0 1 0,0 0 1,0 0-1,-1 0 0,0 0 0,0 0 0,-1 1 0,1-1 0,-1 0 0,-1 0 0,1 0 0,-1 1 0,0-1 0,-1 0 0,1 0 0,-4 8 1,-1 0-5,1 0 1,-2 0 0,0 0 0,0-1 0,-2 0 0,1 0 0,-2-1 0,0 0 0,-15 14 0,-53 38-87,70-59 46,0 0-1,0 0 0,0 0 1,0-1-1,-1-1 1,0 1-1,1-1 1,-18 3-1,26-6 49,1 0 1,-1 0-1,0 0 0,1 0 0,-1 0 1,1-1-1,-1 1 0,0 0 0,1 0 1,-1 0-1,1-1 0,-1 1 0,0 0 1,1 0-1,-1-1 0,0 1 0,0 0 1,1-1-1,-1 1 0,0 0 0,0-1 1,1 1-1,-1-1 0,0 1 0,0 0 0,0-1 1,0 1-1,1-1 0,-1 1 0,0 0 1,0-1-1,0 1 0,0-1 0,0 1 1,0-1-1,0 1 0,0 0 0,0-1 1,0 1-1,-1-1 0,1 1 0,0 0 1,0-1-1,0 1 0,0-1 0,-1 1 1,1 0-1,0-1 0,0 1 0,-1 0 1,1-1-1,0 1 0,-1 0 0,1-1 1,0 1-1,-1 0 0,1 0 0,0 0 1,-1-1-1,1 1 0,-1 0 0,1 0 0,0 0 1,-2-1-1,14 7-35,-1 1 1,1 0 0,-2 0-1,1 1 1,-1 0-1,14 15 1,16 12 142,-37-33-184,38 29 232,54 32-1,-82-55-661,0-1 0,1-1 0,0 0 0,0-1 0,0 0 0,1-1 0,-1-1 0,29 3 0,-25-8-3156,-10-5-2019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29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60 15783,'0'0'5715,"123"-41"-5715,-30 32-432,6 5-1089,-15 1-3585,-21 1-3907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47.5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27 127 2513,'0'0'7980,"-17"-6"-3957,8 8-418,26-7-1888,68-40-1012,-53 27-684,1 1-1,39-14 0,-47 25-817,-14 8-2015,-5 22-13495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8:48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101 101 4498,'0'0'5771,"-12"-27"103,13 25-5844,-1-1 0,0 1 0,0 0 0,1 0 0,-1 0 0,1-1 0,0 1 1,0 0-1,-1 0 0,1 0 0,1 0 0,-1 0 0,0 1 0,0-1 0,1 0 0,-1 0 0,1 1 0,-1-1 0,3-1 0,1 0 86,0 0 0,0 0 1,0 0-1,1 0 0,-1 1 0,1 0 1,7-2-1,0 1 89,1 0 0,0 1 0,0 1 0,0 0 1,28 3-1,-38-1-204,1-1-1,-1 2 1,1-1 0,-1 0 0,0 1 0,0 0 0,0 0 0,1 0-1,-2 1 1,1-1 0,0 1 0,-1 0 0,1 0 0,-1 0 0,0 1-1,0-1 1,0 1 0,0 0 0,-1 0 0,1 0 0,-1 0 0,0 0-1,0 0 1,-1 0 0,1 1 0,-1-1 0,1 8 0,0-4 0,-1 1 1,0-1-1,0 1 1,-1 0 0,0-1-1,-1 1 1,0-1-1,0 1 1,-1-1 0,0 1-1,0-1 1,-1 0-1,0 0 1,-5 9 0,-4 1 2,0 0 0,-1-1 0,-1-1 0,-1-1 1,0 0-1,-1 0 0,-32 21 0,16-15 14,0-1 1,-2-2-1,-53 20 0,79-35-47,4-1 597,10-2-3492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17.8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28 261 3730,'0'0'8798,"-4"-6"-7442,-15-18 196,15 16 1201,8 8-2405,0 0-287,1660-86 1334,-726-22-1570,-894 103 174,2-2 211,11-1 648,62-1 0,-118 9-620,-1 0-190,3 1-39,-1 0-1,1-1 1,-1 1 0,1 0 0,-1 0-1,1 1 1,-1-1 0,0 0 0,0 1-1,1-1 1,-1 1 0,0 0 0,0 0-1,-1 0 1,1 0 0,0 0 0,-1 0-1,1 0 1,-1 0 0,2 3 0,21 50 156,-8 3-44,-4 0 1,-1 1-1,2 77 0,-7 185 316,-6-230-350,5 304 366,-1 142-255,-9-434-15,-4 1 0,-25 106 0,-63 201 121,14-65-282,75-312-4,-62 371 129,69-398-112,12-18-417,-5 3-481,0 0 0,-1-1 0,0 1 0,0-1 0,-1 0 0,0 0 0,3-12 0,4-43-12434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18.8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115 345 9156,'0'0'6902,"0"6"-6718,-1 8-104,0 0 0,-1 0 0,-1 0 0,0 0 0,-10 25 0,10-30 28,-1 0 1,0 0-1,-1 0 0,0-1 1,0 0-1,0 0 1,-1 0-1,-1-1 1,1 0-1,-9 8 1,14-15-81,1 0-1,0 1 1,-1-1 0,1 0-1,-1 0 1,1 1 0,0-1-1,-1 0 1,1 0 0,-1 0-1,1 0 1,-1 0 0,1 0-1,-1 0 1,1 0 0,-1 0-1,1 0 1,0 0 0,-1 0-1,1 0 1,-1 0 0,1 0-1,-1 0 1,1 0 0,-1-1-1,1 1 1,0 0 0,-1 0-1,1 0 1,0-1 0,-1 1 0,1 0-1,-1-1 1,1 1 0,0 0-1,0-1 1,-1 1 0,1 0-1,0-1 1,0 1 0,-1-1-1,1 1 1,0 0 0,0-1-1,0 1 1,0-1 0,0 1-1,-1-1 1,1 1 0,0-1-1,0 0 1,-4-26 371,4 25-375,-3-30 108,1 1 0,5-48-1,-2 69-126,0 0-1,1 1 0,0-1 0,0 1 0,1-1 0,0 1 0,1 0 0,0 0 0,0 0 0,1 1 0,0-1 0,9-10 0,-13 19-2,0-1 1,0 0-1,0 1 0,0-1 0,0 1 1,0-1-1,0 1 0,0-1 0,0 1 0,0 0 1,0-1-1,0 1 0,0 0 0,1 0 0,-1 0 1,0 0-1,0 0 0,0 0 0,0 0 0,0 0 1,0 0-1,1 1 0,-1-1 0,0 0 0,0 1 1,0-1-1,0 1 0,0-1 0,0 1 0,0 0 1,0-1-1,-1 1 0,1 0 0,1 1 0,32 32-132,-27-26 130,21 22 2,2-2-1,0-1 1,1-1 0,38 23 0,-53-40 1,1 0 0,0 0 0,0-2 0,1 0 0,-1-1 0,2-1 0,-1-1 0,0 0 0,1-1 0,0-1 0,22-1 0,-36-1 24,0 0-1,0-1 1,1 1-1,-1-1 0,0-1 1,0 1-1,0-1 1,0 1-1,0-2 1,-1 1-1,1 0 0,-1-1 1,1 0-1,-1 0 1,0 0-1,6-7 1,-4 3 74,0 0 0,-1 0 0,0-1 0,-1 1 1,1-1-1,-2 0 0,1-1 0,-1 1 0,2-10 1,3-16 322,-2-1 1,-2 0 0,0-67 0,-4 92-403,2-32 117,0 30-102,-1 0 0,0 0 0,-1 0 0,-1-1 0,0 1 0,0 0 0,-1 0 0,-6-21 0,1 27-477,5 18-656,4 22-1706,1-14 1437,1-1-1,1 0 1,0 0 0,13 28-1,11 16-3850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19.1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250 101 9588,'0'0'8351,"-9"21"-7892,6-14-433,-6 14 22,2 0 0,-10 39 0,15-51-47,0 0 1,1 1-1,0-1 1,1 1-1,0-1 1,0 1-1,1-1 1,1 1-1,-1-1 1,2 1-1,-1-1 1,5 10-1,-2-10-15,-1 0 1,2 0-1,-1-1 0,1 0 1,1 0-1,-1-1 0,1 1 1,0-2-1,1 1 0,0-1 1,0 0-1,0 0 0,1-1 1,0 0-1,18 6 0,-9-4 26,1-2 0,-1 0-1,1-1 1,0-1 0,0-1-1,0 0 1,27-2 0,-40 0-2,0-1 0,0 1 0,0-1 0,1 0 0,-2 0 0,1-1 0,0 0 1,0 0-1,0 0 0,-1-1 0,1 0 0,-1 0 0,0 0 0,0-1 0,0 1 0,0-1 0,-1 0 0,0-1 0,6-6 1,-4 2 90,-1 0 1,-1 0 0,1 0-1,-1-1 1,-1 0 0,0 0-1,0 0 1,-1 0 0,-1 0-1,1 0 1,-1-11 0,-1 7-40,0 1 1,-1-1-1,0 1 1,-1 0-1,0 0 1,-1 0 0,-1 0-1,0 0 1,-1 0-1,0 1 1,-1 0-1,0 0 1,-1 1-1,0-1 1,-1 1-1,0 1 1,-1 0-1,0 0 1,0 0 0,-1 2-1,-1-1 1,1 1-1,-1 0 1,-1 1-1,1 1 1,-1 0-1,-1 0 1,1 1-1,-1 0 1,1 2-1,-1-1 1,0 1 0,-19-1-1,19 3-84,-1 0 0,0 0 0,0 1 0,1 1 0,-1 1-1,1 0 1,-1 0 0,1 1 0,0 1 0,0 0 0,0 1 0,0 1 0,-15 8 0,13-4-323,1 0 0,1 1 0,-1 1 0,2 0 0,0 0 0,0 1 0,1 1 0,1 0 1,0 0-1,-8 17 0,-33 76-4532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37.7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4857 185 7892,'0'0'2958,"-23"-13"-1733,1 1-920,2 0-55,0 0 1,-1 2 0,-1 1-1,0 1 1,-40-10 0,-110-14 1824,-297-16 0,-177 38-952,529 10-956,-192 7 300,1 13 1,1 14 0,2 13 0,-461 133 0,632-138-293,-233 109-1,275-104-128,2 4-1,2 3 1,-93 78-1,149-106-41,2 1 0,1 1-1,1 1 1,2 2 0,-29 42 0,42-52-6,1 0 0,1 1 0,1 0 0,0 0 0,2 1 0,1 0 0,1 1 0,1-1 0,-4 49 0,7-41 19,1-1 0,2 1-1,1-1 1,2 1 0,14 55 0,-12-66-11,1-1 1,1 0-1,1 0 1,0 0-1,2-2 1,0 1-1,1-1 0,0-1 1,26 25-1,-10-15 2,2-1 0,1-1 0,0-2 0,2-2 0,65 31 0,187 61 40,-284-112-48,241 76 7,3-11 0,3-10 0,412 37 0,769-57 16,-1179-44-86,283-47 0,-392 31-29,0-6 0,-2-6 0,197-81 0,318-210 2,-28-53 131,-482 290 78,-92 59-111,135-90 22,-159 102-27,-2-2 0,0 0 0,-2-2 0,30-36 0,-50 55 3,0 0-1,0 1 1,-1-1-1,0 0 0,0 0 1,0-1-1,-1 1 1,1-1-1,-1 1 1,-1-1-1,1 0 1,-1 0-1,0 0 1,0 0-1,-1 0 1,1 1-1,-2-1 1,1 0-1,0 0 0,-1 0 1,0 0-1,-1 0 1,1 0-1,-1 1 1,0-1-1,-1 0 1,1 1-1,-1 0 1,0 0-1,0 0 1,-1 0-1,1 0 1,-1 1-1,0-1 0,-1 1 1,1 0-1,-1 0 1,1 1-1,-1-1 1,-8-3-1,-33-20 10,0 3 1,-2 2-1,-57-19 0,-162-39-120,204 62 72,-276-69 14,-3 14-1,-4 16 1,-519-21 0,559 68 178,-324 32 1,498-6-576,-197 48 1,235-38-1162,2 4 0,-164 77 0,104-27-6104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4.9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16295,'0'0'11259,"0"21"-11112,0 8-60,13 330 734,-8-311-796,1 1 0,3-1-1,2-1 1,2 0 0,32 76-1,-38-111-174,-1 1 0,2-1-1,-1-1 1,2 1 0,0-1-1,0-1 1,1 0 0,18 15 0,-24-21-110,0-1 1,0 0 0,1 0 0,-1 0 0,1-1-1,0 0 1,0 0 0,0 0 0,0 0 0,0-1 0,0 0-1,0 0 1,0 0 0,1-1 0,-1 0 0,0 0-1,1 0 1,-1 0 0,0-1 0,0 0 0,0 0 0,1-1-1,-1 1 1,0-1 0,-1 0 0,8-4 0,-4 0-300,-1 0 0,0 0 0,0-1 0,0 0 0,-1 0 0,0 0 0,0-1 0,0 0 0,-1-1 0,-1 1 0,0-1 0,0 1 1,0-2-1,2-11 0,2-7 596,-1 0 0,-2 0 0,4-46 0,-9 22 2712,0 14 4227,8 71-4978,-3-6-2025,0 1 1,2-1-1,1-1 1,13 31-1,-19-50 30,1-1 0,0 0 0,0 0 1,1 0-1,-1-1 0,1 1 0,0-1 0,1 0 0,-1 0 0,1 0 0,0 0 0,0-1 0,1 0 0,-1 0 0,1 0 0,0-1 0,0 0 1,0 0-1,0-1 0,1 1 0,-1-1 0,1-1 0,8 2 0,-10-3-5,-1 0 1,1-1 0,0 1-1,-1-1 1,1 0-1,-1 0 1,1-1-1,-1 1 1,1-1-1,-1 0 1,0 0 0,0-1-1,0 1 1,0-1-1,0 0 1,-1 0-1,1 0 1,-1 0-1,0-1 1,0 0 0,0 1-1,0-1 1,-1 0-1,1 0 1,2-8-1,5-10 51,-1-1-1,-1 0 1,9-41 0,-12 46 5,25-105 3582,-30 191-2196,1-25-1421,-47 561 1261,26-417-1455,9-8-899,9-62-2988,2-59-2592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5.2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443 581 320,'0'0'7956,"-21"-15"-6470,-67-46-243,82 56-1044,-1 1 0,1 0 0,-1 1 0,0 0-1,0 0 1,0 0 0,0 1 0,0 0 0,-1 0 0,1 1 0,0 0-1,-1 0 1,1 1 0,-1 0 0,0 0 0,1 0 0,-13 4 0,14-4-25,-1 2-57,0 0 1,0 1 0,1-1-1,-1 1 1,1 1 0,-1-1 0,1 1-1,0 0 1,0 0 0,1 1-1,0 0 1,-1 0 0,1 0-1,1 1 1,-1-1 0,1 1-1,0 0 1,-6 13 0,-1 1 145,2 1 0,0 1 0,1 0 0,-9 36 0,11-31-182,1 1 0,1 0 0,1 1-1,2-1 1,1 1 0,6 47 0,-5-67-75,1-1 0,0 1 0,1 0-1,0-1 1,0 1 0,1-1 0,0 0-1,1 0 1,-1-1 0,12 14 0,-11-17-8,0 1 0,0-1 1,1 1-1,-1-1 0,1-1 1,0 1-1,0-1 0,0 0 1,0-1-1,1 1 0,-1-1 0,1-1 1,0 1-1,0-1 0,13 1 1,-11-2-2,-1-1-1,1 0 1,0 0 0,-1-1 0,1 0 0,-1 0 0,0-1 0,1 0 0,-1 0 0,-1-1-1,1 0 1,0-1 0,-1 1 0,0-1 0,0-1 0,-1 1 0,1-1 0,-1-1 0,0 1-1,9-14 1,4-7 49,-2-1 0,0 0-1,-2-1 1,14-38-1,-8 8-61,-3 0-1,-2-2 0,-3 0 0,-3 0 0,-2-1 0,-3-1 0,-3 1 0,-9-99 0,6 145 59,0 0 0,-1 1-1,-1-1 1,0 1 0,-1 0 0,-1 0-1,-1 0 1,0 0 0,0 1-1,-11-17 1,17 31-32,-1-1 1,1 1-1,0 0 0,0-1 0,0 1 0,0 0 1,0 0-1,-1-1 0,1 1 0,0 0 0,0-1 0,0 1 1,-1 0-1,1 0 0,0-1 0,0 1 0,-1 0 1,1 0-1,0 0 0,-1-1 0,1 1 0,0 0 1,-1 0-1,1 0 0,0 0 0,-1 0 0,1 0 0,0 0 1,-1 0-1,1 0 0,0 0 0,-1 0 0,1 0 1,0 0-1,-1 0 0,1 0 0,-1 0 0,1 0 1,0 0-1,-1 0 0,1 0 0,0 0 0,0 1 0,-1-1 1,1 0-1,0 0 0,-1 0 0,1 1 0,0-1 1,0 0-1,-1 0 0,1 1 0,0-1 0,-1 1 0,-5 22 526,5-19-509,-13 78 86,3 0 0,4 1-1,3 0 1,15 159-1,-6-195-85,2 0-1,2 0 0,2 0 0,2-1 0,37 85 1,-47-125-28,0-1 1,0 1-1,1-1 1,0 0-1,0 0 1,0 0-1,0-1 1,1 1-1,6 3 1,-10-6-5,1-1 0,0 0 0,0 0 0,0 0 0,0 0 1,1 0-1,-1 0 0,0-1 0,0 1 0,0-1 0,1 1 0,-1-1 0,0 0 0,1 0 0,-1 0 1,0 0-1,0-1 0,1 1 0,-1 0 0,0-1 0,0 0 0,0 1 0,1-1 0,-1 0 1,0 0-1,0 0 0,0 0 0,2-3 0,3-2-24,0 0 0,-1-1 0,0 1 0,0-2-1,0 1 1,-1 0 0,0-1 0,5-11 0,29-75-364,-34 80 296,13-41 133,-3 0 0,-2-2 0,-2 0 0,-3 0 0,1-70 0,-9 140-21,6 189 607,-3-169-718,1 0 1,2 0 0,2-1-1,12 37 1,-20-69 4,0 0 1,0 1 0,0-1-1,0 1 1,0-1 0,0 0-1,0 1 1,0-1 0,0 0-1,0 1 1,0-1 0,0 1-1,1-1 1,-1 0 0,0 1-1,0-1 1,0 0 0,1 0-1,-1 1 1,0-1 0,0 0-1,1 1 1,-1-1 0,0 0-1,0 0 1,1 1 0,-1-1-1,0 0 1,1 0 0,-1 0-1,0 0 1,1 0 0,-1 1-1,0-1 1,1 0 0,-1 0-1,1 0 1,-1 0 0,0 0-1,1 0 1,-1 0 0,0 0-1,1 0 1,0 0 0,6-21-6325,-3-22-3456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5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44 141 8724,'0'0'2113,"-5"18"-840,-15 56 44,20-73-1270,0 0 0,-1 0 0,1 1 0,0-1-1,-1 0 1,1 0 0,0 0 0,0 0 0,0 0 0,0 1-1,0-1 1,0 0 0,1 0 0,-1 0 0,0 0-1,1 0 1,-1 1 0,0-1 0,1 0 0,-1 0-1,1 0 1,0 0 0,-1 0 0,1 0 0,0-1-1,0 1 1,-1 0 0,1 0 0,0 0 0,0-1-1,0 1 1,0 0 0,0-1 0,0 1 0,0-1-1,0 1 1,0-1 0,1 0 0,-1 1 0,0-1-1,1 0 1,3 1 109,0-1 0,-1 0 0,1 0-1,0-1 1,-1 0 0,1 1 0,4-3 0,-1 0-8,0-1 0,0 0 1,-1 0-1,0-1 0,0 0 1,0 0-1,0-1 1,-1 0-1,0 0 0,0 0 1,-1-1-1,0 0 0,0 0 1,6-12-1,-7 13-83,0-1 1,-1 1-1,0-1 0,0 0 1,-1 1-1,0-1 0,0 0 1,0 0-1,-1-1 0,0 1 1,-1 0-1,1 0 0,-1-1 1,-1 1-1,1 0 0,-1 0 1,-4-14-1,4 19-56,-1-1-1,0 1 1,0 0 0,0 0-1,0-1 1,0 2 0,0-1-1,0 0 1,0 0 0,-1 1-1,1-1 1,-1 1 0,1 0-1,-1-1 1,0 1 0,1 1-1,-1-1 1,0 0-1,0 1 1,0-1 0,0 1-1,1 0 1,-1 0 0,-5 0-1,1 0-33,1 1-1,0-1 1,0 1-1,0 0 1,-1 1-1,1-1 1,0 1 0,1 0-1,-1 1 1,-9 5-1,9-3-103,0 0 1,1 1-1,0 0 0,0 0 1,0 0-1,1 1 0,0 0 1,0 0-1,1 0 0,-1 0 1,2 0-1,-1 1 0,1-1 1,0 1-1,1-1 0,0 1 0,-1 10 1,1 7-863,0 0 0,2 0 1,0 0-1,7 30 0,11 17-2739,4-1-1789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5.8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27 143 5523,'0'0'11389,"-5"-15"-9855,-1-4-1137,3 12-256,0-1 0,1 1 1,0-1-1,0 0 0,1 0 0,0 0 0,0 1 0,1-10 0,6-13 246,-2 29-254,-3 20-154,-2 4-31,0-10 42,0 0 0,1 0 0,0 0 0,1 0 1,0 0-1,1 1 0,0-1 0,1-1 1,1 1-1,9 23 0,0-17-223,1 0-1,0-1 1,1-1-1,1 0 1,25 20-1,-19-16-409,40 45 0,-61-66 636,0 1 0,0-1-1,-1 1 1,1 0 0,0-1-1,-1 1 1,1 0-1,0 0 1,-1-1 0,1 1-1,-1 0 1,1 0 0,-1 0-1,0 0 1,1 0-1,-1 0 1,0 0 0,1-1-1,-1 1 1,0 0-1,0 0 1,0 0 0,0 0-1,0 0 1,0 0 0,0 0-1,0 0 1,-1 0-1,1 0 1,0 0 0,0 0-1,-1 0 1,1 0 0,-1 0-1,1 0 1,-1-1-1,1 1 1,-1 0 0,1 0-1,-1-1 1,0 1-1,1 0 1,-1-1 0,0 1-1,0 0 1,0-1 0,1 1-1,-1-1 1,0 0-1,0 1 1,0-1 0,0 1-1,0-1 1,0 0 0,0 0-1,-1 0 1,-9 2 91,0 0 0,0-1 0,0-1 0,-12 0 1,9 0 11,-5 1-362,9-1 369,0 1 1,0-1 0,0-1 0,0 0 0,-15-3 0,23 3-307,-1 1-1,1-1 1,0 0 0,0 0 0,0 0 0,0 0 0,0-1 0,0 1 0,0 0 0,1-1 0,-1 1-1,0-1 1,1 0 0,-1 0 0,1 0 0,0 1 0,-1-1 0,1 0 0,0 0 0,0-1-1,0 1 1,1 0 0,-1 0 0,0 0 0,1-1 0,0 1 0,-1 0 0,1-1 0,0-2 0,0-30-6096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6.2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0 10837,'0'0'10341,"-31"130"-8693,31-42-975,0 1-369,0-2 128,6-3-240,-4-2-288,-2-1 96,0-6-368,-4-4-849,-16-18-1776,-2-20-4338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6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1 355 13254,'0'0'3887,"24"-14"-2857,56-25-787,86-47 152,-142 73-302,-1-1-1,-1-2 1,0 0 0,32-32 0,-50 44-66,0 0 0,0 0 0,-1 0 0,1-1 0,-1 1 1,0-1-1,-1 0 0,1 0 0,-1 0 0,0-1 0,0 1 0,0 0 0,-1-1 1,0 1-1,0-1 0,0 1 0,-1-8 0,0 12-22,0 1 1,0-1-1,0 1 1,-1-1-1,1 0 0,0 1 1,-1-1-1,1 1 0,0-1 1,-1 1-1,1-1 0,-1 1 1,1-1-1,-1 1 1,1-1-1,-1 1 0,1-1 1,-1 1-1,1 0 0,-1-1 1,1 1-1,-1 0 0,0 0 1,1 0-1,-1-1 1,0 1-1,1 0 0,-1 0 1,0 0-1,0 0 0,-24 1-6,18-1 15,-6 2-14,1 0 0,-1 1 1,1 1-1,0 0 0,0 0 1,0 1-1,1 1 0,-1 0 0,1 0 1,1 1-1,-1 1 0,1-1 1,-17 19-1,20-20-15,1 0 0,0 1 0,1-1-1,-1 1 1,1 1 0,0-1 0,1 1 0,0 0 0,0 0 0,1 0 0,0 0 0,0 1 0,1-1-1,0 1 1,1-1 0,-1 1 0,2 0 0,-1 0 0,1 0 0,1-1 0,1 13 0,-1-20-6,-1 0 0,1 0 0,-1 0 1,1 0-1,-1 0 0,1 0 1,0 0-1,0 0 0,0 0 0,0 0 1,-1 0-1,1 0 0,0 0 1,0-1-1,1 1 0,-1 0 0,0-1 1,0 1-1,0-1 0,0 1 0,0-1 1,1 0-1,-1 1 0,0-1 1,2 0-1,37 1-158,-28-1 144,47-9-15,-49 7 155,0 0 1,0 0 0,0 1 0,1 1 0,18 0 0,-27 1-58,0 0 1,0 0 0,0 1 0,0-1 0,0 0 0,0 1 0,0-1 0,0 1 0,0 0-1,-1 0 1,1 0 0,-1-1 0,1 1 0,-1 1 0,0-1 0,0 0 0,1 3 0,19 43 69,-20-44-129,5 11-108,7 20-3548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6.8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49 10373,'0'0'3375,"-5"17"-1865,2-5-1185,-2 7 71,1 1 0,0 0 0,1 0 0,1 25 0,1-14-122,0-20-181,0 1 0,1-1 0,1 0-1,0 1 1,0-1 0,1 0 0,0 0 0,5 14 0,-7-24-92,1-1 0,-1 1 0,0-1 1,0 1-1,0 0 0,1-1 0,-1 1 1,0-1-1,1 0 0,-1 1 0,0-1 1,1 1-1,-1-1 0,0 1 0,1-1 1,-1 0-1,1 1 0,-1-1 0,1 0 1,-1 1-1,1-1 0,-1 0 0,1 0 1,-1 0-1,1 1 0,-1-1 0,1 0 1,-1 0-1,1 0 0,0 0 0,-1 0 1,1 0-1,-1 0 0,1 0 0,-1 0 1,1 0-1,-1 0 0,1-1 0,0 1 1,-1 0-1,1 0 0,-1-1 0,1 1 1,-1 0-1,0 0 0,1-1 0,-1 1 1,1 0-1,0-1 0,19-25 56,-17 21-56,48-73 225,121-167 1517,-172 245-1723,0 0 0,0 1 0,0-1 0,0 0 0,0 1 0,1-1 0,-1 0 0,0 1 0,0-1 0,0 0 0,0 1 0,0-1 0,0 0 0,1 0 1,-1 1-1,0-1 0,0 0 0,0 1 0,1-1 0,-1 0 0,0 0 0,0 0 0,1 1 0,-1-1 0,0 0 0,0 0 0,1 0 0,-1 0 0,0 1 1,1-1-1,-1 0 0,0 0 0,1 0 0,-1 0 0,0 0 0,1 0 0,-1 0 0,0 0 0,1 0 0,-1 0 0,0 0 0,1 0 0,-1 0 0,0 0 1,1 0-1,-1-1 0,0 1 0,0 0 0,1 0 0,-1 0 0,0 0 0,1-1 0,-1 1 0,0 0 0,0 0 0,1-1 0,-1 1 0,0 0 1,0 0-1,0-1 0,1 1 0,-1 0 0,0 0 0,0-1 0,0 1 0,0 0 0,0-1 0,0 0 0,2 33-2,-2-26 111,-1 113-75,4 72-1583,-3-184 901,1-1 0,-1 1 0,1-1 0,1 0 0,-1 1 0,1-1 1,0 0-1,1 0 0,-1 0 0,1 0 0,8 11 0,15 1-5516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7.2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189 1 7988,'0'0'5546,"-20"2"-2801,6-2-2220,4 1-296,1-1 1,-1 1-1,1 0 0,-14 4 0,19-3-143,1-1-1,-1 0 1,0 1 0,1 0-1,0 0 1,-1 0-1,1 0 1,0 0 0,0 1-1,0-1 1,0 1 0,0 0-1,1 0 1,0 0 0,-1 0-1,1 1 1,-2 3 0,-3 11 126,0 0 1,1 1 0,1 0-1,1 0 1,1 1 0,0-1-1,1 0 1,2 1 0,0 0-1,1-1 1,0 1 0,2-1-1,5 21 1,-7-35-208,1 1-1,0-1 1,0 0-1,0 0 1,0 0 0,1 0-1,0 0 1,0-1-1,0 1 1,1-1-1,-1 0 1,1 0 0,0 0-1,0 0 1,1-1-1,-1 1 1,1-1 0,-1 0-1,1-1 1,0 1-1,0-1 1,1 0 0,-1 0-1,0 0 1,1-1-1,-1 0 1,1 0 0,6 0-1,-2-1-121,1-1 0,0 0 0,0 0-1,0-1 1,-1-1 0,1 0 0,-1 0 0,1-1 0,-1 0-1,-1-1 1,1 0 0,-1-1 0,13-9 0,5-5-2627,44-43 0,-62 54 1349,-1-1 1,0 0-1,0-1 0,9-16 0,-6 0-4848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7.6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94 10213,'0'0'8139,"-4"-1"-7968,-8-3-46,14 3-13,27 3 78,15 2-11,-35-5-160,-1 1-1,0-1 1,1 0 0,-1-1 0,0 0-1,0 0 1,10-5 0,-16 6-29,0 0 0,0 1 1,0-1-1,-1 0 0,1 0 0,0 0 0,-1 0 0,1-1 1,0 1-1,-1 0 0,0-1 0,1 1 0,-1-1 0,0 1 1,0-1-1,1 0 0,-1 0 0,-1 1 0,1-1 0,0 0 1,0 0-1,-1 0 0,1 0 0,-1 0 0,1 0 0,-1 0 1,0 0-1,0 0 0,0 0 0,0 0 0,0 0 1,0 0-1,-1 0 0,1 0 0,-1 0 0,0-2 0,0 3 5,0 0 0,0 0-1,0 0 1,0 0 0,0 0 0,0 0-1,0 0 1,0 0 0,0 0-1,0 0 1,-1 1 0,1-1 0,0 0-1,0 1 1,-1-1 0,1 1 0,-1 0-1,1-1 1,0 1 0,-1 0-1,1 0 1,-3 0 0,-36 0-3,32 1 41,0-1-13,1 2 0,0-1 0,0 1 0,0 0 0,0 1 0,0-1 0,1 1 0,-1 1 0,1-1 0,-1 1 0,1 0 0,1 1 0,-1-1 0,0 1 0,1 1 0,0-1 0,0 0-1,1 1 1,0 0 0,0 0 0,0 1 0,-3 7 0,2-5-9,0 2 1,1-1-1,1 0 0,-1 1 0,1-1 0,1 1 1,0 0-1,1 0 0,0 0 0,1 0 0,0 0 1,0 0-1,1 0 0,4 16 0,-4-23-82,1 0 0,0 0 0,0 0-1,0 0 1,1 0 0,-1-1 0,1 1-1,0-1 1,0 0 0,0 1 0,1-1 0,-1-1-1,1 1 1,0 0 0,-1-1 0,1 0-1,0 0 1,8 3 0,-6-3-462,-1 0 1,1 0-1,-1-1 0,1 1 1,-1-2-1,1 1 0,0 0 1,0-1-1,-1 0 1,1-1-1,0 1 0,-1-1 1,1 0-1,9-3 0,22-22-7553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7.9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11669,'0'0'8260,"16"19"-7553,-9-12-648,2 5-22,1-1 1,1 0-1,-1 0 0,2-1 1,0-1-1,0 0 0,1 0 1,0-1-1,0-1 0,21 8 1,103 23 344,-89-27-328,-1 2 0,53 23 0,-97-35-52,1 0 0,-1 1 0,0 0-1,0-1 1,0 1 0,0 0 0,0 0 0,0 1 0,0-1 0,-1 1 0,1-1 0,-1 1-1,1 0 1,-1 0 0,0 0 0,-1 0 0,1 0 0,0 0 0,-1 1 0,0-1 0,1 1-1,-1-1 1,-1 1 0,1-1 0,0 1 0,-1-1 0,0 1 0,0 0 0,0-1 0,0 1-1,-1-1 1,1 1 0,-1 0 0,-1 4 0,-4 9 60,-1 0 1,-1 0-1,-1 0 1,0-1-1,-15 21 1,17-27-8,-58 90 394,-68 142 0,113-201-1053,3 0 1,1 1 0,3 1 0,1 0 0,2 1 0,-7 76 0,16-72-4325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9.5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36 204 2769,'0'0'8532,"-3"-5"-7587,-1-4-105,1-1 1,-1 1 0,1-1 0,1 0-1,0 0 1,0 1 0,0-14 0,2 18-761,0 1 1,1 0-1,-1-1 0,1 1 1,0-1-1,0 1 1,1 0-1,-1 0 0,1 0 1,0 0-1,0 0 1,0 0-1,1 0 0,-1 0 1,1 1-1,0-1 1,0 1-1,0 0 0,0 0 1,5-3-1,-5 4-60,0-1 0,1 1 0,-1-1 0,1 1 0,0 0 0,0 1 0,0-1 0,0 0 0,0 1-1,0 0 1,0 0 0,1 1 0,-1-1 0,0 1 0,0 0 0,1 0 0,6 1 0,-8-1-11,0 1 1,1 1-1,-1-1 1,0 0-1,0 1 0,0 0 1,0 0-1,0 0 1,-1 0-1,1 0 0,0 0 1,-1 1-1,0-1 1,1 1-1,-1 0 0,0-1 1,0 1-1,-1 0 1,1 0-1,-1 0 0,3 6 1,1 9-3,0 0 0,0 0 0,-2 1 0,-1-1 0,0 1 0,-1 0 1,-1-1-1,-4 35 0,0-24-4,-1 1 0,-2-1 0,-1 0 1,-21 49-1,-64 100-526,41-84-112,51-92 640,0-1 1,0 1-1,0-1 1,0 1 0,0 0-1,0 0 1,1-1-1,-1 1 1,1 0-1,-1 0 1,1 0-1,0 0 1,-1 0-1,1 0 1,0 0-1,1 3 1,0-4 20,0-1 0,1 1 0,-1-1-1,0 1 1,1-1 0,-1 1 0,0-1 0,1 0 0,-1 0-1,1 0 1,-1 0 0,0 0 0,1 0 0,-1 0 0,1 0-1,-1 0 1,0-1 0,1 1 0,-1-1 0,0 1 0,1-1-1,1 0 1,20-8 80,-1-2 0,1 0-1,-2-1 1,0-1 0,31-24-1,-13 9-256,-35 26 92,105-76-3076,-40 21-3318,-16 6-2626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23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111 65 16920,'0'0'4783,"-18"24"-4228,2-4-427,8-12-71,1 1 0,-1 0 0,2 0 0,-1 1 0,1 0 1,1 0-1,0 1 0,0-1 0,1 1 0,0 0 0,1 0 0,1 0 0,-1 1 1,0 21-1,2-5 82,1 1 0,2-1 0,1 0 0,10 45 0,-10-62-141,0-1 0,2 1 1,-1-1-1,1 0 0,1 0 1,0 0-1,0-1 0,1 1 0,0-2 1,0 1-1,1-1 0,0 0 1,1-1-1,13 10 0,-15-12-67,0 0 0,0-1 1,1 0-1,0-1 0,-1 1 0,1-1 0,0-1 0,0 0 0,1 0 0,-1 0 0,0-1 1,1 0-1,-1-1 0,1 0 0,-1 0 0,1-1 0,-1 0 0,0 0 0,1-1 0,14-5 1,-14 3 51,-1-1 1,1 1-1,-1-1 0,0-1 1,0 1-1,-1-1 1,1-1-1,-1 1 1,-1-1-1,1-1 1,-1 1-1,-1-1 1,1 0-1,-1 0 1,-1-1-1,1 0 1,-2 1-1,4-11 0,-1 0 73,-1-1-1,-1 1 0,-1-1 0,-1 0 0,0 0 0,-2 0 0,0-1 0,-1 1 0,-1 0 0,-1 0 0,-1 1 0,-1-1 0,-1 1 0,0-1 0,-1 2 0,-1-1 0,-1 1 0,-18-28 0,22 38 47,-1 0 0,0 0 0,0 1 0,-1 0 1,0 0-1,0 0 0,0 1 0,-1 0 0,0 0 0,-1 1 0,1 0 0,-1 1 0,0 0 0,0 0 0,0 1 0,0 0 0,-1 0 0,1 1 0,-18-1 0,24 3-108,0 1-1,-1 0 0,1 0 1,0 0-1,0 0 0,0 1 0,0-1 1,0 1-1,0 0 0,0 0 1,0 0-1,1 0 0,-1 0 1,1 1-1,0-1 0,-1 1 1,1-1-1,0 1 0,0 0 1,1 0-1,-1 0 0,1 0 1,-1 0-1,1 0 0,0 0 1,-1 7-1,1-6-12,-1 0 0,1 0 0,1 0 1,-1 0-1,0 0 0,1 1 0,0-1 0,0 0 0,0 0 1,1 0-1,-1 1 0,1-1 0,0 0 0,0 0 0,0 0 0,1 0 1,0 0-1,-1-1 0,1 1 0,1 0 0,-1-1 0,4 5 1,-1-4-45,0 0 1,1-1 0,-1 0 0,1 0-1,-1-1 1,1 1 0,0-1 0,0-1-1,0 1 1,0-1 0,0 0 0,8 0 0,84 0-171,-55-3 242,13-3 81,-45 3-67,-1 0-1,0 1 1,1 1-1,0 0 0,-1 0 1,1 1-1,13 2 1,-21-2-30,-1 0 1,1 0 0,-1 1-1,0-1 1,1 1 0,-1 0 0,0-1-1,0 1 1,0 0 0,0 0-1,0 0 1,-1 0 0,1 1-1,0-1 1,-1 0 0,0 1 0,1-1-1,0 4 1,16 56-22,-6-18-166,-12-43 187,0 0 1,1-1-1,-1 1 1,1-1-1,0 1 0,-1-1 1,1 1-1,-1-1 0,1 1 1,0-1-1,-1 1 0,1-1 1,0 0-1,0 1 1,-1-1-1,1 0 0,0 0 1,0 1-1,0-1 0,-1 0 1,1 0-1,0 0 0,0 0 1,0 0-1,-1 0 1,1 0-1,0 0 0,0-1 1,0 1-1,-1 0 0,1 0 1,0-1-1,0 1 0,-1 0 1,1-1-1,0 1 1,-1-1-1,1 1 0,0-2 1,28-18 66,10-19 124,52-46 893,-83 78-936,1 1-1,-1 0 0,2 0 0,-1 1 1,0 0-1,1 0 0,0 1 0,18-5 0,-27 9-127,0 0 0,0 0 0,0 0-1,-1 0 1,1 0 0,0 0-1,0 0 1,0 0 0,-1 1-1,1-1 1,0 0 0,0 0-1,0 0 1,-1 1 0,1-1-1,0 1 1,-1-1 0,1 0-1,0 1 1,-1-1 0,1 1-1,0 0 1,-1-1 0,1 1-1,-1-1 1,1 1 0,-1 0-1,0-1 1,1 1 0,-1 0-1,1 1 1,6 29-21,-5-21 24,53 211 129,-6-31-736,-43-156-1071,-1 0-1,-1 0 0,-1 45 0,-5-3-7119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5.5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28 1521,'0'0'21887,"5"-8"-20844,10-10-639,-14 18-396,-1-1 0,1 1 0,-1 0 1,0 0-1,1 0 0,-1 0 0,1-1 1,-1 1-1,1 0 0,-1 0 0,1 0 1,-1 0-1,1 0 0,-1 0 0,0 0 1,1 1-1,-1-1 0,1 0 0,-1 0 1,1 0-1,-1 0 0,1 0 0,-1 1 1,0-1-1,1 0 0,-1 0 0,0 1 1,1 0-1,4 4 84,-1 1 0,0 0 1,-1 0-1,0 0 0,5 13 1,0-2 151,22 58 644,32 122 0,-25-73-495,-37-123-392,0 0 0,0 0 0,0 0 0,1-1 0,-1 1 0,0 0 0,1 0 0,-1-1 0,0 1 0,1 0 0,-1-1 0,1 1 0,-1 0 0,1-1 0,-1 1 0,1-1 0,-1 1 0,1-1 0,0 1 0,-1-1 0,2 1 0,9-9 52,10-41 62,-14 29-94,7-12-43,2 2 0,0-1 1,2 2-1,1 0 1,2 2-1,0 0 0,2 1 1,1 1-1,29-23 1,-53 47 19,0 1 0,1 0 1,-1-1-1,0 1 1,0-1-1,1 1 0,-1 0 1,0-1-1,1 1 1,-1 0-1,0 0 0,1-1 1,-1 1-1,1 0 1,-1 0-1,0-1 0,1 1 1,-1 0-1,1 0 1,-1 0-1,1 0 0,-1 0 1,1 0-1,-1 0 1,0 0-1,1 0 0,-1 0 1,1 0-1,-1 0 1,1 0-1,-1 0 0,1 0 1,-1 0-1,0 0 1,1 1-1,-1-1 0,1 0 1,-1 0-1,0 0 1,1 1-1,-1-1 0,1 0 1,-1 1-1,0-1 1,0 0-1,1 1 0,-1-1 1,0 0-1,1 1 1,-1-1-1,0 1 0,0-1 1,0 0-1,0 1 1,1-1-1,-1 1 0,-1 34-158,0-19 118,-1 74-67,0-42-156,1-1-1,3 0 0,10 65 1,5-56-1473,-16-53 1374,0 0 0,0-1 0,0 1 0,1-1 0,-1 1-1,1-1 1,0 0 0,0 1 0,0-1 0,0 0 0,0 0 0,0 0 0,0 0 0,1-1-1,-1 1 1,1-1 0,4 3 0,20-2-6394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49.9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98 1 10741,'0'0'11413,"-64"121"-10372,58-44-465,0 7 272,0-4-848,-1-1 80,1-10-80,4-5-208,2-8-272,0-17-1697,9-18-1361,21-21-3153,12-7-2257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50.4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308 0 10629,'0'0'4143,"-25"8"-2694,9-4-1221,4-1-99,0 0 1,0 1-1,0 0 1,0 1-1,1 1 0,0-1 1,0 2-1,0 0 0,1 0 1,0 1-1,0 0 1,-13 14-1,9-3 196,0 0 0,0 0 0,2 1 0,-18 42 0,24-49-254,2 0 1,0 0-1,1 0 0,0 0 0,0 0 1,2 0-1,0 1 0,0-1 1,1 1-1,2 13 0,-1-24-75,0 0-1,0 0 1,0 0-1,0-1 1,0 1 0,1 0-1,-1-1 1,1 1 0,-1-1-1,1 0 1,0 0-1,0 1 1,0-1 0,1 0-1,-1-1 1,0 1-1,1 0 1,-1-1 0,1 1-1,-1-1 1,1 0-1,0 0 1,-1 0 0,1 0-1,0 0 1,0 0-1,0-1 1,0 0 0,0 1-1,4-1 1,4 0-49,1 0 1,0 0-1,-1-1 1,1 0-1,0-1 0,20-6 1,-13 0-82,0 0 0,-1-1 1,0-1-1,0-1 0,-1-1 1,-1 0-1,0-1 0,0-1 1,18-21-1,-12 10 381,-1 0 0,-2-2-1,0 0 1,-2-1 0,16-36 0,-22 48 1019,-11 35-171,-1-1-1322,-3 24 269,-1-1 0,-20 75-1,15-75-6,87-288-547,-76 247 500,-1 1 0,0-1 0,0 0 0,0 1 0,0-1 1,1 0-1,-1 1 0,0-1 0,0 0 0,1 1 0,-1-1 0,0 0 0,1 0 0,-1 0 0,0 1 0,1-1 0,-1 0 1,0 0-1,1 0 0,-1 0 0,0 1 0,1-1 0,-1 0 0,0 0 0,1 0 0,-1 0 0,1 0 0,-1 0 0,0 0 1,1 0-1,-1 0 0,1 0 0,-1 0 0,0 0 0,1-1 0,-1 1 0,0 0 0,1 0 0,-1 0 0,0 0 1,1-1-1,-1 1 0,0 0 0,1 0 0,-1-1 0,0 1 0,0 0 0,1 0 0,-1-1 0,0 1 0,0 0 0,0-1 1,1 1-1,-1 0 0,0-1 0,0 1 0,0 0 0,0-1 0,0 1 0,0-1 0,0 1 0,1 0 0,-1-1 0,0 1 1,-1-1-1,1 1 0,0 0 0,0-1 0,16 35-404,-12-24 427,-2-7-49,0 1 0,0-1 0,1 0 0,-1 0 1,0 0-1,1 0 0,0 0 0,0 0 0,0-1 0,0 1 1,0-1-1,1 0 0,-1 0 0,0 0 0,1 0 0,0-1 1,-1 1-1,1-1 0,0 0 0,0 0 0,0-1 0,0 1 1,0-1-1,-1 0 0,1 0 0,0 0 0,0 0 0,0-1 1,0 1-1,0-1 0,0 0 0,0 0 0,-1-1 0,6-2 1,1 0-38,0-1 1,0 0-1,0-1 1,-1 0 0,0 0-1,0-1 1,0 0 0,-1-1-1,0 0 1,13-18 0,-1-13 58,-18 32 476,1 1 0,0 0-1,0 0 1,0 0 0,1 0 0,0 1 0,5-6 0,-3 25 937,2 62-1214,-3 150-1,-6-136-218,1-50-940,-1 0 1,-8 44-1,-9-13-4424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52.9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801 104 2449,'0'0'9074,"0"-8"-8423,2-24-371,9 9 4605,19-6-4987,-23 24 961,-8 4-727,1 0 0,-1 1 0,1-1 0,-1 1-1,1 0 1,-1-1 0,1 1 0,-1-1 0,0 1 0,1 0-1,-1-1 1,1 1 0,-1 0 0,0 0 0,1 0 0,-1-1-1,0 1 1,0 0 0,1 0 0,-1 0 0,0 0-1,1 0 1,-1 0 0,0 0 0,1 1 0,-1-1 0,0 0-1,0 0 1,-34 0-483,35 0 380,-34 2-23,0 2 0,1 2 0,-55 15 0,-30 6-17,57-18 36,-1-3 1,-1-2-1,-106-7 0,153 0 538,-2 3 563,16 1-1120,1 1 0,0-1 0,0 0 0,0 1 0,0-1 0,0 0 0,0 1-1,1-1 1,-1 1 0,0 0 0,1-1 0,-1 1 0,0 2 0,-22 80 150,4 1 0,4 1 0,-7 123 0,14 269 317,9-315-444,-1-49 78,19 664-1,10-286-28,-28-367-94,-30 239-1,22-312 20,6-33-29,3-23-191,53-142-6695,-35 69-1103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53.7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0 11365,'0'0'5221,"-4"19"-4674,1-9-432,1-5-66,0 1-1,1 0 1,-1 0 0,1 0-1,0 0 1,1 0 0,-1 1-1,1-1 1,1 0 0,-1 0 0,1 0-1,0 0 1,0 0 0,1 0-1,-1 0 1,1 0 0,1-1-1,-1 1 1,7 10 0,-1-7-2,1 1 1,0-1 0,1-1 0,0 1-1,0-2 1,0 1 0,1-1 0,0-1-1,1 0 1,-1-1 0,1 0 0,0-1 0,1 0-1,-1-1 1,1 0 0,-1-1 0,1 0-1,0-1 1,13-1 0,-20-1-45,0 1 1,-1-2 0,1 1 0,0-1-1,-1 0 1,0 0 0,1 0-1,-1-1 1,0 0 0,0 0-1,0 0 1,-1-1 0,1 1-1,-1-1 1,0 0 0,0 0-1,0-1 1,0 1 0,-1-1-1,0 0 1,0 0 0,0 0-1,0 0 1,1-7 0,3-2 632,-2 0-1,1-1 1,-2 0 0,0 0 0,-1 0 0,0-1-1,0-22 1,8 369-137,0 10-643,-13-279-427,1-30-1285,1 0 0,4 36 0,-4-67 1446,1 0 0,-1 1 1,0-1-1,0 1 0,1-1 0,-1 0 0,1 1 0,-1-1 0,1 0 1,0 1-1,-1-1 0,1 0 0,0 0 0,0 0 0,1 2 1,14 0-10885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54.1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1 326 11077,'0'0'6278,"24"6"-5611,79 15-171,-97-21-424,1 1 1,0-1 0,-1 0-1,1-1 1,-1 1 0,1-2-1,-1 1 1,1-1 0,-1 1-1,0-2 1,1 1 0,-1-1-1,0 0 1,-1 0 0,1 0-1,0-1 1,-1 0 0,0 0-1,0-1 1,4-4 0,-1 0-14,-1 1 1,0-1 0,-1-1 0,0 1-1,0-1 1,-1 0 0,0 0 0,-1-1 0,5-17-1,-7 20-29,0-1 0,0 0 0,-1 0-1,0 0 1,0 0 0,-1 0 0,0 0-1,-1 0 1,0 0 0,-1 0-1,0 0 1,-3-9 0,4 14-29,-2 0 0,1 0 0,0 0 0,-1 1 0,1-1 0,-1 1-1,0-1 1,0 1 0,-1 0 0,1 0 0,-1 0 0,1 0 0,-1 1 0,0 0 0,0 0 0,0 0 0,0 0 0,-1 0 0,1 1 0,0 0 0,-1 0 0,1 0-1,-1 0 1,1 1 0,-6-1 0,4 1-12,0-1 0,1 1 0,-1 0 0,0 0 0,1 0-1,-1 1 1,0 0 0,1 0 0,-1 1 0,1 0 0,-1 0-1,1 0 1,0 0 0,0 1 0,-5 3 0,6-2-7,0-1 0,1 1 0,0 0 1,0 0-1,0 0 0,1 1 0,-1-1 0,1 1 1,0-1-1,0 1 0,1 0 0,-1 0 0,1 0 1,0 0-1,0 0 0,1 0 0,0 8 0,-1-8-65,1 0 0,0 0 1,0 0-1,0 0 0,1-1 0,-1 1 0,1 0 0,0 0 0,1-1 0,-1 1 0,4 5 0,-3-7 28,0 0 0,0-1 0,0 1 0,0-1 0,1 0 0,-1 0 0,1 1 0,0-2 0,0 1 0,0 0 0,-1-1 0,2 1 0,-1-1 0,0 0 0,0 0 0,0 0 0,6 1 0,97 12-250,-83-13 273,-1 1 1,0 1-1,0 2 0,0 0 0,29 10 0,-28-5 211,0 1 0,-1 1-1,-1 1 1,0 0-1,20 18 1,-34-25-100,0-1-1,-1 1 0,0 1 1,0-1-1,0 1 1,-1 0-1,0 0 1,-1 1-1,1-1 1,-1 1-1,-1 0 0,0 0 1,0 0-1,0 1 1,-1-1-1,0 1 1,1 16-1,-4-19-26,0 1 0,0-1 1,-1 0-1,1 1 0,-2-1 0,1 0 0,-1 0 0,1 0 0,-2 0 1,1 0-1,-1-1 0,1 0 0,-2 0 0,1 0 0,0 0 1,-1 0-1,-6 4 0,-13 11-8,-2-1 1,-35 20-1,37-24 93,-20 11-425,-45 31 46,41-13-7029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55.3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52 102 896,'0'0'13516,"-10"-6"-11774,-32-17-347,51 19 1030,51-2-2270,46-4 383,770-42 800,-874 52-1324,1 0 1,-1 1 0,0-1-1,0 1 1,0 0 0,0 0 0,0 0-1,0 0 1,0 0 0,0 0-1,0 0 1,-1 1 0,1-1-1,0 1 1,-1-1 0,1 1-1,-1-1 1,0 1 0,1 0-1,-1 0 1,0 0 0,0 0 0,0 0-1,0 0 1,-1 0 0,1 0-1,0 0 1,-1 0 0,1 4-1,3 12 21,-2 0 0,2 32 0,-1-14 143,11 92 158,-4 237 0,-39 129 95,27-474-424,-94 630 84,24-213-92,52-24-2045,20-445-120,0-27-4248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56.2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166 274 10277,'0'0'3158,"-3"15"-2669,-8 27 270,-2-1 0,-1 0 1,-3-1-1,-39 71 0,48-98-619,7-10-109,-1 1-1,0 0 1,0-1 0,-1 1-1,1-1 1,-1 0 0,0 1 0,0-1-1,0 0 1,0-1 0,0 1-1,-5 2 1,6-11 122,1 0-1,0-1 1,0 1-1,1-1 1,-1 1-1,2-11 1,-1 13-108,1-27-37,1-1 1,1 1 0,2 0-1,1 1 1,2-1 0,0 1-1,3 0 1,0 1 0,1 1-1,2 0 1,32-49 0,-44 74-9,1-1 0,-1 0 0,1 1 1,0-1-1,0 1 0,0 0 0,1 0 1,-1 0-1,1 1 0,-1-1 1,1 1-1,0 0 0,0 0 0,0 0 1,0 0-1,0 1 0,6-2 0,-6 3 1,-1 0-1,1 1 0,-1-1 0,1 1 1,-1 0-1,1 0 0,-1 0 0,0 0 1,1 0-1,-1 1 0,0-1 0,0 1 1,0 0-1,0 0 0,0 0 0,-1 1 1,1-1-1,-1 0 0,1 1 1,-1 0-1,0 0 0,2 3 0,25 35 91,34 66 0,16 26-1,-67-116-51,0-2 0,1 1 0,1-2 1,0 0-1,27 21 0,-36-31-7,1 0-1,0 0 1,0-1-1,0 0 0,1 0 1,-1-1-1,1 1 1,0-1-1,-1-1 1,1 1-1,0-1 1,12 0-1,-16-1 4,0 0 0,0-1 0,0 1 0,0-1 0,0 0 0,0 0 0,0 0 0,0 0-1,0 0 1,0-1 0,0 1 0,-1-1 0,1 0 0,0 0 0,-1 0 0,0 0 0,1 0 0,-1 0 0,0-1 0,0 1 0,-1-1-1,1 0 1,0 1 0,-1-1 0,1 0 0,-1 0 0,0 0 0,0 0 0,1-4 0,2-19 118,0 1 1,-2-1-1,0 0 0,-2 0 1,-1 0-1,-1 0 1,-8-38-1,5 33-250,1 1 0,1 0 0,2-1 0,5-50-1,-4 78-10,0 0 0,1 1 0,0-1 0,0 0 0,0 0 0,0 1-1,0-1 1,0 0 0,1 1 0,-1-1 0,1 1 0,-1 0-1,1 0 1,0-1 0,0 1 0,0 0 0,0 0 0,1 1-1,2-3 1,0 2-290,-1 0 0,1 0 0,-1 1 0,1-1 0,0 1 0,-1 0 0,1 0 0,0 1 0,0 0 0,8 0 0,2 1-814,1 2 0,0 0 0,-1 0 0,0 1 0,0 1 0,16 8 0,10 3-1301,-24-10 1706,0 1 0,-1 0 0,26 16-1,-38-20 1027,0 0-1,0 1 1,0-1-1,0 1 1,-1 0-1,7 8 1,-8-8 237,-1-1 0,1 1 0,0-1 0,-1 1-1,0-1 1,1 1 0,-2 0 0,1 0 0,0 0 0,0 5 0,-6 105 6205,2-79-5163,2 55 1,1-86-1467,1-1 1,-1 1 0,1-1 0,0 0-1,0 1 1,0-1 0,0 0 0,1 1-1,-1-1 1,1 0 0,0 0 0,0 0-1,0-1 1,0 1 0,0 0 0,1-1-1,-1 1 1,5 2 0,-1-1 70,1 0 1,-1-1-1,1 1 1,0-2-1,0 1 1,0-1-1,0 0 1,10 2-1,7-1 171,0-1-1,0-1 1,0-1-1,34-4 1,-43 2-217,-1-1 0,-1 0 0,1 0 0,0-2-1,-1 1 1,0-2 0,0 0 0,0 0 0,-1-1 0,22-17 0,-29 20-37,1-1 1,-1 0 0,0 0 0,-1 0 0,1-1 0,-1 1 0,0-1-1,0 0 1,-1-1 0,0 1 0,0 0 0,0-1 0,-1 0-1,0 0 1,0 0 0,-1 0 0,0 0 0,0 0 0,0 0 0,-1 0-1,0 0 1,-1 0 0,-1-10 0,0 10-8,1 0 1,-2 0-1,1 1 1,-1-1-1,0 0 1,0 1-1,0-1 1,-1 1-1,0 0 1,-1 1-1,1-1 1,-1 1-1,-7-7 1,2 4 0,0 0 0,-1 1 0,1 0 0,-1 1 0,-1 0 0,1 1 0,-15-5 0,3 3-20,-1 1 0,0 2 1,0 0-1,0 1 1,0 1-1,0 1 1,-38 4-1,51-1-90,1-1 0,0 1 0,0 1 0,0 0 0,0 0 0,0 1 0,1 1 0,0-1 0,0 2 0,0-1 0,0 1 0,-9 8 0,7-3-861,1-1 1,0 1 0,0 1 0,-13 21 0,-14 32-7422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08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4534 68 7171,'0'0'6987,"-18"-11"-5962,5 2-826,5 3-110,0 1 0,0 0 0,-1 0-1,0 0 1,0 1 0,0 0 0,-1 1 0,1 0 0,-1 1 0,1 0 0,-1 0 0,-17 0 0,-83 8 215,-194 34 1,104-9-196,28-10-62,-911 125 1650,9 50-141,527-51-714,393-93-559,-214 103 1,319-130-170,0 1 0,-72 52 0,110-70-99,0 1 0,0 0 0,0 1 0,1 0 1,1 1-1,0-1 0,0 2 0,1-1 0,1 1 0,0 1 0,0-1 0,2 1 1,-1 0-1,1 1 0,-4 22 0,8-29-13,0 0-1,1 0 1,0 0 0,1 0 0,-1 0-1,1 0 1,1 0 0,-1 0-1,1 0 1,0 0 0,1-1-1,6 13 1,-3-9 6,1 1 0,0-2 0,1 1 0,0-1 0,0 0-1,19 14 1,2-2 21,1-1-1,1-1 0,1-2 0,38 14 1,-2-4 8,1-4 1,1-3-1,77 12 1,225 16 471,841 16-189,-847-51-253,996-3-236,-1040-28-328,-1-14 0,446-103 0,-643 104 260,-2-6 0,-1-5 1,138-70-1,-190 77 250,-3-3 0,0-2 0,-3-4 0,-2-2 0,-2-4 0,86-89 0,-122 112 80,0 0 1,-2-1 0,-1-2-1,25-46 1,-40 66-43,0 0-1,-1 0 1,0 0 0,-1 0-1,0-1 1,-1 1-1,0-1 1,0 0 0,-1 0-1,-1 1 1,1-1 0,-2 0-1,0 0 1,0 0-1,-1 1 1,0-1 0,-1 0-1,0 1 1,-6-13-1,2 11-26,0 0-1,-1 1 0,-1-1 0,0 2 0,-1-1 1,0 1-1,0 1 0,-19-14 0,-2 2 0,-1 1 0,-46-21 0,-4 6 29,-1 3 0,-1 5-1,-2 3 1,-1 3 0,-111-10 0,-460-7-107,295 41-347,-414 58-1,24 62-5339,350-36-5532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8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599 72 4578,'0'0'9850,"5"-9"-8655,1-1-731,-4 7-260,0 0-1,-1 0 1,1 0-1,-1 0 1,1 0-1,-1 0 1,0-1 0,0 1-1,0 0 1,-1 0-1,1-1 1,-1 1-1,0-7 1,-48 9-92,31 3-119,0 1 1,1 1-1,-1 0 1,1 2 0,-19 8-1,-32 9 22,16-13 492,-1-2 1,0-2-1,0-3 1,-65-4-1,50 0 1248,70 40-1634,1 0-1,3-1 0,1 0 0,22 64 0,9 40 189,57 405 320,15 72-17,-91-507-595,11 216 0,-23-475-4120,8 45-1972,9-44-9105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9.9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30 122 8084,'0'0'10154,"-6"-6"-9706,-13-13-367,14 16-60,13 17-6,9 8 95,1-2-1,1 0 1,0-1 0,25 18-1,-29-24-118,-14-12 2,1 1-1,-1-1 1,0 0-1,1 1 1,-1-1-1,1 0 1,-1 0-1,1 0 1,-1 0-1,1 0 1,0 0-1,0 0 1,-1-1-1,1 1 1,0 0-1,0-1 1,0 0-1,0 1 1,0-1-1,0 0 1,0 0-1,0 0 1,-1 0-1,1-1 1,0 1-1,0 0 1,0-1-1,0 1 1,0-1-1,-1 0 1,1 1-1,0-1 1,0 0-1,-1 0 1,1 0-1,-1-1 1,1 1-1,-1 0 1,1 0-1,-1-1 1,0 1-1,0-1 1,1 1-1,-1-1 1,0 0-1,-1 1 1,1-1-1,0 0 1,0 0-1,-1 0 1,1-2 0,5-13-60,0-1 0,-2 1 1,0-1-1,2-22 1,-5 32 44,3-93 974,-4 100 126,0 7-232,-3 159-265,1 89-137,5-194-727,2 1 0,16 69 0,5-27-5082,-14-80-1300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5.8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183 108 10981,'0'0'10960,"-16"22"-10072,3-4-685,5-9-113,1 0-1,0 1 1,1 0-1,0 0 1,1 0-1,0 1 1,0 0-1,1 0 1,1 0 0,0 0-1,0 1 1,1-1-1,-1 14 1,3-19-23,-1 18 130,1 0 0,0 0 1,2 0-1,5 27 0,-6-45-187,1-1 1,-1 1-1,1-1 0,0 0 0,0 1 1,1-1-1,-1 0 0,1-1 0,0 1 1,0 0-1,1-1 0,0 0 0,-1 1 1,1-1-1,1-1 0,-1 1 0,1-1 1,-1 0-1,1 0 0,0 0 0,0 0 1,0-1-1,9 3 0,-8-3 1,1 0 0,-1 0 0,1-1 0,-1 0 0,1 0 0,-1-1 0,1 0 0,0 0 0,-1 0 0,1-1 0,-1 0 0,1 0 0,-1-1 0,1 1 0,-1-2 0,0 1 0,0-1 0,0 1 0,0-2 0,0 1 0,-1-1 0,0 0 0,1 0 0,-1 0 0,8-10 0,-7 6 12,-1-1 0,0 1 0,0-1 0,0 0 0,-1 0 1,-1-1-1,0 0 0,0 1 0,-1-1 0,0 0 0,0 0 0,-1 0 0,-1 0 0,0 0 0,0 0 0,-3-16 0,0 9-20,-1 1 1,-1 0-1,0 0 1,-1 0-1,-1 1 1,0 0-1,-1 0 1,-1 1-1,0 0 1,-1 0-1,-14-13 0,10 11-33,-2 0 0,0 1-1,0 1 1,-2 0-1,0 2 1,0 0-1,-1 0 1,-21-8 0,32 17-160,1 0 1,-1 0 0,1 1 0,-1 0 0,0 1 0,0-1 0,0 1-1,-9 1 1,15 0-54,0 0 1,0 0-1,-1 1 0,1-1 0,0 1 0,0-1 1,0 1-1,0 0 0,1 0 0,-1 0 0,0 0 0,0 0 1,-3 3-1,4-2-216,-1-1 1,1 1 0,0 0-1,-1 0 1,1 0 0,0 0-1,0 0 1,0 0 0,1 0 0,-1 1-1,1-1 1,-1 0 0,1 0-1,-1 0 1,1 4 0,-1 35-10465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0.4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1 207 9220,'0'0'4453,"18"2"-2772,-2 0-1441,11 2 174,0-1-1,1-2 1,32-2-1,-56 1-356,1-1-1,0 0 1,-1-1-1,1 1 1,0-1 0,-1 0-1,0 0 1,1 0 0,-1-1-1,0 1 1,0-1-1,0 0 1,-1 0 0,1-1-1,-1 1 1,1-1 0,-1 1-1,4-9 1,-3 6-28,0 0 1,-1-1-1,0 0 1,-1 0-1,1 1 1,-1-2-1,-1 1 1,1 0-1,-1 0 1,-1 0-1,1-13 1,-2 17-27,0 0 0,0-1 0,0 1-1,0 0 1,0 0 0,-1 0 0,0 0 0,0 0 0,1 0 0,-2 0 0,1 1 0,0-1 0,0 0-1,-1 1 1,0 0 0,1 0 0,-1 0 0,0 0 0,0 0 0,0 0 0,0 1 0,0 0 0,-1-1-1,1 1 1,0 0 0,-5 0 0,3-1 3,1 1 0,0 0-1,0 0 1,0 1-1,-1-1 1,1 1 0,0 0-1,-1 0 1,1 0 0,0 1-1,-1-1 1,1 1 0,0 0-1,0 1 1,0-1 0,0 1-1,0-1 1,0 1 0,0 0-1,1 1 1,-6 3 0,5-1 6,1 0 1,-1 0 0,1 0-1,1 0 1,-1 0 0,1 1-1,0-1 1,0 1-1,1-1 1,-1 1 0,0 7-1,2-10-14,-1 0 1,1 0-1,0 0 0,0-1 0,0 1 0,0 0 0,0 0 0,0 0 0,1 0 0,0-1 0,-1 1 0,1 0 0,0 0 0,0-1 0,1 1 0,-1-1 0,1 1 1,-1-1-1,1 0 0,0 1 0,-1-1 0,1 0 0,0 0 0,1 0 0,2 2 0,10 2-12,-1 0-1,1 0 1,1-2 0,-1 0-1,26 3 1,-19-3-3,0 0 1,24 9-1,-35-8 10,0 0 0,0 0 0,-1 1 0,0 0 0,0 1 0,-1 0 0,1 1 0,-1 0 0,-1 1 0,0-1 0,0 1 0,-1 1 0,10 15 0,-14-20 14,-1 0-1,1 1 0,-1-1 0,0 0 1,0 1-1,0-1 0,-1 1 1,0-1-1,0 1 0,0 0 0,-1 0 1,0-1-1,0 1 0,0 0 0,-1-1 1,0 1-1,0 0 0,0-1 1,-1 1-1,0-1 0,0 1 0,0-1 1,-1 0-1,0 0 0,0 0 1,0 0-1,0-1 0,-1 1 0,-6 6 1,-3 2-20,-1-1 0,0-1 0,0 0 0,-1-1 0,0 0 0,-1-1 0,0-1 0,0 0 0,-1-1 0,0-1 0,0-1 0,-1 0 0,0-2 0,-18 3 0,21-8-2215,10-7-2505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14.2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52 104 4434,'0'0'5920,"0"-16"-5064,1-50-50,1 45 4140,-2 47-3998,-25 117-375,15-96-399,2-1 1,-2 52-1,9 44-14,1-141-160,-1 1 0,1-1 0,0 0 0,0 1-1,0-1 1,0 0 0,1 0 0,-1 1 0,0-1 0,1 0 0,-1 0-1,0 1 1,1-1 0,-1 0 0,1 0 0,0 0 0,-1 0 0,1 0-1,0 0 1,0 0 0,0 0 0,1 2 0,-1-3 1,0 0 0,1 0 1,-1 1-1,0-1 0,0 0 0,0 0 0,1 0 1,-1 0-1,0 0 0,0-1 0,0 1 1,1 0-1,-1 0 0,0-1 0,0 1 0,0-1 1,0 1-1,0-1 0,1 0 0,9-6 24,-2 0 0,1-1 0,14-14 0,-19 17-7,15-14 29,1 1-1,1 1 1,34-21 0,-48 33-52,1 0 1,0 1-1,0 0 1,0 0-1,0 1 0,0 1 1,1-1-1,-1 1 1,1 1-1,0 0 0,0 0 1,-1 1-1,16 1 1,-23 0 1,0 0 1,0-1-1,-1 1 0,1 0 1,0 0-1,0 0 1,0 0-1,-1 0 1,1 1-1,-1-1 1,1 0-1,-1 1 1,1-1-1,-1 1 1,0 0-1,0-1 1,0 1-1,0 0 1,0 0-1,0 0 0,0 0 1,-1-1-1,1 1 1,-1 0-1,1 0 1,-1 0-1,0 0 1,1 0-1,-1 1 1,-1 2-1,1 2 5,0-1-1,0 1 0,-1-1 0,0 1 1,0-1-1,-1 1 0,0-1 1,-4 11-1,-2-4-3,0-1 1,0 0-1,-1-1 1,-1 0-1,0 0 0,0-1 1,-20 14-1,11-9-13,0-2 1,-2 0-1,-41 19 0,58-31-13,1 1 1,-1-1-1,0 1 1,0-1-1,0-1 1,0 1 0,0 0-1,0-1 1,0 0-1,0 0 1,-4-1-1,7 1-8,1 0 0,-1 0 0,1 0-1,-1 0 1,1-1 0,-1 1 0,1 0-1,-1 0 1,1-1 0,-1 1 0,1 0-1,0-1 1,-1 1 0,1 0 0,0-1 0,-1 1-1,1 0 1,0-1 0,-1 1 0,1-1-1,0 1 1,0-1 0,-1 1 0,1-1 0,0 1-1,0-1 1,0 1 0,0-1 0,0 1-1,0-2 1,0 0-152,1 0 0,-1 0 0,1-1-1,0 1 1,-1 0 0,1 0 0,0 0 0,1 0-1,-1 0 1,0 0 0,3-2 0,33-32-3518,12-6-1027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14.7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24 5234,'0'0'8932,"-19"2"-7878,-57 13-384,73-14-634,1 0 0,0 0-1,0 0 1,0 0 0,0 0 0,0 1 0,0-1 0,0 1-1,1-1 1,-1 1 0,0 0 0,1-1 0,-1 1-1,1 0 1,0 0 0,0 0 0,-1 1 0,1-1 0,1 0-1,-1 0 1,-1 4 0,-1 47 479,4-39-532,-1-12 22,0 0 1,0-1 0,0 1-1,0 0 1,1 0-1,-1-1 1,1 1 0,-1 0-1,1-1 1,0 1-1,0 0 1,-1-1-1,1 1 1,0-1 0,1 1-1,-1-1 1,0 0-1,0 1 1,0-1 0,1 0-1,-1 0 1,1 0-1,-1 0 1,1 0-1,-1 0 1,1 0 0,-1-1-1,1 1 1,0-1-1,0 1 1,2 0 0,6 0-21,0 1 0,0-1 0,0-1 1,15 0-1,-9-1-79,-15 32-29,-2-28 120,1 1 1,0 0-1,0 0 1,1 0 0,-1 0-1,1 0 1,-1-1-1,1 1 1,3 6-1,-3-8-4,1-1 1,-1 0-1,0 0 0,1 0 0,-1 0 1,1 0-1,-1 0 0,1 0 0,0 0 1,-1-1-1,1 1 0,0-1 0,-1 1 1,1-1-1,0 0 0,0 1 0,-1-1 1,1 0-1,0 0 0,0 0 0,0-1 1,-1 1-1,4-1 0,0 0-22,-1 0-1,1-1 1,-1 0 0,1 0-1,-1 0 1,0 0 0,0-1-1,0 0 1,0 1-1,0-2 1,-1 1 0,1 0-1,-1-1 1,0 1 0,0-1-1,0 0 1,0 0 0,4-9-1,5-10-161,0-1 0,9-27 1,-18 43 152,1-1 37,26-57-52,-29 63 59,0 1 0,1 0-1,-1-1 1,1 1 0,-1 0-1,1 0 1,0 0 0,-1 0-1,1 1 1,0-1 0,1 0-1,-1 1 1,0-1 0,0 1-1,0 0 1,1 0 0,-1 0-1,1 0 1,-1 0 0,1 1 0,-1-1-1,6 0 1,-7 1-2,0 1 1,1-1-1,-1 1 1,0-1-1,0 1 1,0-1-1,0 1 1,0 0-1,0 0 0,0-1 1,0 1-1,-1 0 1,1 0-1,0 0 1,0 0-1,-1 0 1,1 0-1,0 0 1,-1 0-1,1 0 0,-1 0 1,0 1-1,1 0 1,8 34 111,-8-28-62,3 9 30,-2 0 0,0 0 0,-1 1 0,0-1-1,-2 0 1,0 1 0,-3 16 0,3-29-55,0-1 0,0 1 0,0-1 1,0 0-1,-1 0 0,1 1 0,-1-1 1,0 0-1,-1-1 0,1 1 0,-1 0 1,1-1-1,-1 1 0,0-1 0,0 0 1,-1 0-1,1 0 0,-1 0 0,1 0 1,-1-1-1,0 0 0,0 0 0,0 0 1,0 0-1,0-1 0,0 1 0,-1-1 1,1 0-1,-1 0 0,1-1 0,0 1 1,-6-1-1,9-2-209,0 1 1,1-1 0,-1 1-1,1-1 1,0 1 0,-1-1-1,1 1 1,0-1-1,0 0 1,0 1 0,0-1-1,0 0 1,0 1-1,1-1 1,-1 1 0,1-3-1,12-37-4243,16-9-2521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15.1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5218,'0'0'10197,"52"75"-9525,-52-34-496,0 4 289,-4-4-449,-10-5-32,0-8 0,4-8-849,2-15-1552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15.5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1 108 7507,'0'0'5254,"8"9"-4222,-4-5-895,-2-1-60,0 0-1,1 0 1,-1-1-1,0 1 1,1-1-1,-1 1 1,1-1-1,0 0 1,0 0-1,0 0 1,0-1-1,0 1 1,0-1-1,0 1 1,0-1-1,1 0 1,-1-1-1,1 1 1,-1 0-1,0-1 1,1 0-1,-1 0 1,1 0-1,-1 0 1,6-1-1,-2-2 14,1 0 0,-1 0 0,0-1 0,0 0 0,0-1 1,0 1-1,-1-1 0,0-1 0,0 1 0,0-1 0,-1 0 0,0 0 0,0 0 0,0-1 0,-1 0 0,0 0 0,0 0 0,-1 0 0,4-12 0,-7 18-98,0 0 0,0 0 0,0-1 0,0 1 0,0 0 0,0-1 0,0 1 0,0 0 0,0-1 0,-1 1 0,1 0 0,0 0 0,-1-1 0,1 1 0,-1 0 0,0 0 1,1 0-1,-1 0 0,0 0 0,0 0 0,1 0 0,-1 0 0,0 0 0,0 0 0,0 0 0,0 0 0,0 0 0,-1 1 0,1-1 0,0 1 0,0-1 0,0 0 0,-1 1 0,1 0 0,0-1 0,0 1 0,-1 0 0,1 0 0,-2 0 0,1-1-109,0 1 0,0 0 0,0 0 0,1 0 0,-1 1 0,0-1 0,0 0 0,0 1 0,1-1 0,-1 1 0,0-1 0,1 1-1,-1 0 1,0 0 0,1 0 0,-1 0 0,1 0 0,-1 0 0,1 0 0,0 0 0,-1 0 0,1 1 0,0-1 0,0 1 0,0-1 0,0 1 0,-1 2 0,1 0-254,0 0 1,0 0-1,0 0 1,1 0 0,-1 0-1,1 0 1,0 0-1,0 0 1,1 0-1,-1 0 1,1 0-1,0 0 1,2 5-1,23 22-4452</inkml:trace>
  <inkml:trace contextRef="#ctx0" brushRef="#br0" timeOffset="1">429 208 5683,'0'0'9668,"-119"82"-7939,70-32-208,11-2-673,18-9-480,20-9 128,14-12-432,42-16-64,15-2 0,2-7-304,-5-16-960,-15-4-1858,-17-4-1616,-22 7-5139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0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232 241 7267,'0'0'7118,"-18"9"-6784,6-3-226,5-4-46,0 1 1,1 1 0,-1-1-1,0 1 1,1 0-1,0 1 1,0-1-1,0 1 1,1 1-1,0-1 1,0 1-1,0 0 1,1 0-1,-1 0 1,1 0-1,-5 13 1,-26 91 810,23-69-668,-1-1 1,-22 47-1,31-86-24,2-12-84,1-20-17,1 28-70,1-91 352,4 0 0,3 1 1,5-1-1,26-93 0,-39 186-309,0 0 1,0 0-1,0 0 0,0 0 0,1 0 1,-1 0-1,0 0 0,1 0 0,-1 0 0,1 0 1,-1 1-1,1-1 0,0 0 0,-1 0 0,1 0 1,0 1-1,-1-1 0,1 0 0,0 1 0,0-1 1,0 1-1,0-1 0,-1 1 0,1-1 0,0 1 1,0-1-1,0 1 0,0 0 0,2-1 0,-1 2-8,1-1-1,-1 1 1,0-1-1,0 1 1,0 0-1,0 0 1,0 0-1,0 0 1,0 0-1,0 0 1,0 1-1,3 2 1,7 7 31,0 1 0,17 25 0,-27-35-19,17 24-72,-1 1 0,-1 1 0,-2 0 0,-1 1 0,-1 1 0,-2 0 0,0 0 1,-2 1-1,-2 1 0,-1-1 0,-1 1 0,-2 0 0,-1 0 0,-3 53 0,0-73-545,-1 0-1,0 0 1,0 0 0,-1 0 0,-1 0-1,0-1 1,-1 0 0,-11 21 0,-17 9-5627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1.4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1 699 7251,'0'0'5539,"10"-19"-3869,-5 9-1514,2-3-87,0 0 0,0 1 0,1 1 0,0-1 0,1 1 0,1 0 0,-1 1 0,2 0 0,15-11 0,-5 6 82,125-83-82,-119 82 590,0 2 0,0 0 1,49-15-1,-75 28-624,0 1-1,0 0 1,-1 0 0,1-1-1,0 1 1,-1 0-1,1 0 1,0 0 0,0 0-1,-1 0 1,1 0 0,0 0-1,-1 0 1,1 0-1,0 0 1,0 1 0,-1-1-1,1 0 1,0 0 0,-1 1-1,1-1 1,-1 0 0,1 1-1,0-1 1,-1 1-1,1-1 1,-1 1 0,1-1-1,-1 1 1,1-1 0,0 2-1,4 27 383,-6-19-380,0 1 0,-1-1 0,0 1 0,-4 11 0,-2-4 30,-1 0 1,-1 0-1,0-1 0,-24 30 0,34-46-66,0-1 0,0 0 0,0 0 0,0 0 0,0 0 0,-1 1 0,1-1 0,0 0 0,0 0 0,0 0 0,0 0 0,0 0 0,0 0 0,-1 1 0,1-1 0,0 0 0,0 0 0,0 0 0,0 0 0,-1 0 0,1 0 0,0 0 0,0 0 0,0 0 0,0 0 0,-1 0 0,1 0 0,0 0 0,0 0 0,0 0 0,-1 0 0,1 0 0,0 0 0,0 0 0,0 0 0,0 0 0,-1 0 0,1 0 0,0 0 0,0 0 0,0 0 0,0 0 0,-1-1 0,1 1 0,0 0 0,0 0 0,0 0 0,0 0 0,0 0 0,0 0 0,-1-1 0,1 1 0,0 0 0,0 0 0,0 0 0,0 0 0,0-1 0,0 1 0,0 0 0,0 0 0,0 0 0,0-1 0,0 1 0,-4-23 13,7-30-33,2 32-82,1 0 0,1 0 0,1 0 0,22-38 0,52-74-788,-78 127 861,-3 5 25,22-28-115,-22 29 116,0-1 1,-1 1-1,1 0 0,-1-1 1,1 1-1,0 0 1,-1-1-1,1 1 0,0 0 1,0 0-1,-1 0 1,1 0-1,0 0 0,-1-1 1,1 1-1,0 1 1,0-1-1,-1 0 1,1 0-1,0 0 0,-1 0 1,1 0-1,0 1 1,-1-1-1,1 0 0,0 1 1,-1-1-1,1 0 1,-1 1-1,1-1 1,0 1-1,-1-1 0,1 1 1,-1-1-1,1 1 1,-1-1-1,0 1 0,1-1 1,-1 1-1,0 0 1,1-1-1,-1 1 0,0 0 1,0-1-1,1 1 1,-1 0-1,0 1 1,19 46 13,-16-36-7,0-1-1,1-1 1,0 1 0,1-1-1,1 0 1,-1 0 0,2 0-1,-1-1 1,1 1 0,11 10 0,-16-19-5,0 1 0,-1-1 1,1 1-1,0-1 1,0 0-1,0 0 1,1 0-1,-1 0 1,0 0-1,0 0 0,1 0 1,-1-1-1,0 1 1,1-1-1,-1 0 1,0 1-1,1-1 0,-1 0 1,0 0-1,1-1 1,3 0-1,-3 0 3,0-1-1,0 1 0,0-1 0,0 0 1,0 0-1,-1 0 0,1 0 1,0 0-1,-1-1 0,0 1 0,1-1 1,-1 0-1,2-3 0,4-8 22,-1 0 1,0 0-1,-1 0 0,-1-1 0,5-19 0,7-53-5,-14 63 36,1 0-1,1 0 1,16-43 0,-20 66-32,-1 0 0,0 0 0,1-1 0,-1 1 0,1 0 0,0 0 0,-1 0 1,1 0-1,0 0 0,0 0 0,-1 0 0,1 0 0,0 0 0,0 0 0,0 1 0,0-1 0,0 0 0,0 0 1,0 1-1,2-1 0,-2 1-9,-1 0 1,1 0 0,0 0-1,-1 1 1,1-1-1,0 0 1,0 1 0,-1-1-1,1 0 1,0 1 0,-1-1-1,1 1 1,-1-1-1,1 1 1,-1-1 0,1 1-1,-1-1 1,1 1 0,-1 0-1,1-1 1,-1 1 0,0 0-1,1 0 1,16 52 211,-10-7-110,-2 1 0,-3-1 0,-1 1 1,-3 0-1,-10 68 0,3-31-1035,9-80 552,-1 19-1275,0-23 1475,1 1 0,0-1 0,0 0 0,0 1 0,0-1 1,0 1-1,0-1 0,0 0 0,0 1 0,0-1 1,0 0-1,0 1 0,1-1 0,-1 0 0,0 1 0,0-1 1,0 0-1,0 1 0,1-1 0,-1 0 0,0 1 1,0-1-1,0 0 0,1 1 0,-1-1 0,0 0 0,1 0 1,-1 1-1,0-1 0,1 0 0,-1 0 0,0 0 1,1 0-1,-1 1 0,0-1 0,1 0 0,-1 0 1,0 0-1,1 0 0,-1 0 0,0 0 0,1 0 0,-1 0 1,1 0-1,20-8-4675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1.8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46 236 2225,'0'0'17333,"0"-1"-17319,0 1 0,0 0 0,0-1-1,0 1 1,0 0 0,0 0 0,-1-1-1,1 1 1,0 0 0,0-1 0,-1 1 0,1 0-1,0 0 1,0-1 0,-1 1 0,1 0-1,0 0 1,-1 0 0,1 0 0,0-1-1,-1 1 1,1 0 0,0 0 0,-1 0 0,1 0-1,0 0 1,-1 0 0,1 0 0,0 0-1,-1 0 1,1 0 0,0 0 0,-1 0-1,1 0 1,-1 0 0,1 0 0,0 0 0,-1 0-1,1 0 1,0 1 0,0-1 0,-1 0-1,1 0 1,0 0 0,-1 1 0,1-1-1,0 0 1,0 0 0,-1 1 0,1-1 0,0 0-1,0 0 1,0 1 0,-1-1 0,1 1-1,-5 9 23,1 1 0,0 0 0,1 0-1,0 0 1,1 0 0,-1 16-1,-3 36 67,52-209-1181,-15 54-37,-26 74 876,-4 11 191,1 1 0,0-1 0,0 1 0,1-1 0,-1 1 0,1 0 0,0 0 0,6-6 0,-9 11 44,0 1-1,1 0 0,-1 0 0,1-1 0,-1 1 0,0 0 0,1 0 0,-1 0 0,1 0 0,-1 0 0,1-1 0,-1 1 0,0 0 0,1 0 0,-1 0 0,1 0 0,-1 0 0,1 0 0,-1 1 0,1-1 1,-1 0-1,0 0 0,1 0 0,-1 0 0,1 0 0,-1 1 0,0-1 0,1 0 0,-1 0 0,1 1 0,-1-1 0,0 0 0,1 1 0,-1-1 0,0 0 0,0 1 0,1-1 0,-1 0 0,0 1 1,0-1-1,1 1 0,-1-1 0,0 0 0,0 1 0,0 0 0,13 26 1,-9-17 6,-3-9 0,0 0 0,0 1 0,0-1 0,1 0 0,-1 0 0,0 0 0,1 0 0,-1 0 0,0 0 0,1 0 0,-1 0 0,1-1 0,0 1 0,-1-1 0,1 1 0,-1-1-1,1 1 1,0-1 0,-1 0 0,1 0 0,0 0 0,0 0 0,-1 0 0,1 0 0,0 0 0,-1-1 0,1 1 0,0-1 0,-1 1 0,1-1 0,-1 1 0,3-3 0,2 1-1,-1-1-1,0 0 1,0 0 0,-1 0 0,1-1-1,-1 0 1,1 0 0,3-5-1,53-80 839,-59 97-500,0-1-1,-1 1 1,0 0-1,0 0 1,-1 9-1,1 56-187,1-21-1025,-3 0-1,-8 62 1,5-83-3036,3-9-1398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2.5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50 441 10069,'0'0'7576,"12"-19"-6727,-4 5-738,3-4-51,0 0 1,-2 0 0,0-1 0,-1 0-1,-1-1 1,8-33 0,-13 45-55,-2 1-1,1-1 1,-1 1-1,0-1 1,0 1-1,-1-1 1,0 1 0,-1-1-1,-1-6 1,2 12-6,0 0 1,0 0-1,0 0 1,0 1-1,0-1 1,-1 0-1,1 1 1,0-1-1,-1 1 1,1-1-1,-1 1 1,0 0-1,1 0 1,-1 0-1,0 0 1,0 0-1,1 0 0,-1 0 1,0 0-1,0 1 1,0-1-1,0 1 1,0-1-1,0 1 1,0 0-1,0 0 1,0 0-1,0 0 1,-1 0-1,1 0 1,0 1-1,0-1 1,0 1-1,0-1 1,1 1-1,-1 0 1,0 0-1,-2 1 1,-1 0-12,1 1 1,1-1-1,-1 1 1,0 0-1,0-1 1,1 2 0,0-1-1,0 0 1,-1 1-1,2-1 1,-1 1-1,0 0 1,1 0-1,0 0 1,0 0 0,0 1-1,0-1 1,1 0-1,0 1 1,-2 8-1,1-2-170,0 1 0,1 0 0,0-1 0,1 1 0,0 0 0,1 0 0,2 14 0,-2-23 99,0 0-1,1 0 0,-1 0 1,0-1-1,1 1 0,0 0 1,0 0-1,0-1 0,0 0 1,0 1-1,0-1 1,1 0-1,-1 0 0,1 0 1,-1 0-1,1 0 0,0-1 1,0 1-1,0-1 0,0 0 1,0 0-1,0 0 0,0 0 1,0 0-1,0-1 0,0 0 1,0 1-1,1-1 0,5-1 1,1 1 99,1 0 0,-1-1 0,0 0 0,0-1 0,1 0 0,-1 0 0,-1-1 0,12-5 0,55-22 3102,-70 28-2941,0 1 0,0-1 0,0 2 0,1-1 0,-1 1 0,0-1 0,0 2 0,1-1 0,-1 1 0,11 2 0,-13-1-401,0-1 0,0-1 0,0 1 0,0-1 0,0 1 1,0-1-1,0 0 0,0 0 0,0-1 0,0 1 0,0-1 0,0 0 0,0 0 1,6-3-1,-4 2-132,-5 2 320,-1 0 0,1 0-1,-1 0 1,1 0 0,0 0 0,-1 1 0,1-1-1,-1 0 1,1 0 0,0 0 0,-1 0-1,1 1 1,-1-1 0,1 0 0,-1 1-1,1-1 1,-1 0 0,1 1 0,-1-1-1,1 1 1,-1-1 0,1 1 0,-1-1-1,0 1 1,1-1 0,-1 1 0,0-1-1,0 1 1,1-1 0,-1 1 0,0-1-1,0 1 1,0 0 0,1-1 0,-1 1-1,0 1 1,5 31 193,-3-19-212,-2-11 67,1 1 0,0-1 0,0 1 0,0-1 0,0 0 0,0 0 0,1 0 0,0 0 1,-1 0-1,1 0 0,0 0 0,1 0 0,-1 0 0,0-1 0,1 1 0,-1-1 0,1 0 0,0 0 0,0 0 1,0 0-1,0 0 0,0-1 0,0 1 0,0-1 0,1 0 0,-1 0 0,0 0 0,1-1 0,-1 1 0,1-1 1,-1 1-1,1-1 0,-1 0 0,1-1 0,-1 1 0,1 0 0,4-2 0,-1 0-59,1 0 0,0 0 0,-1-1 0,1 0 0,-1 0 0,0 0-1,0-1 1,0-1 0,0 1 0,-1-1 0,0 0 0,0 0 0,0-1 0,0 0 0,7-10 0,-7 5-61,-1 0 0,0 0 1,0 0-1,-1-1 0,0 0 1,-1 0-1,-1 0 1,0 0-1,1-18 0,-2-16 205,-6-56-1,0 8 1916,5 92-927,1 35-144,12 415-894,-13-447-47,-1 0 0,1 0 0,0-1 0,0 1 0,0 0 0,0 0 0,0-1 0,0 1 0,0 0 0,0 0 0,0 0 0,1-1 0,-1 1 1,0 0-1,0 0 0,1-1 0,-1 1 0,1 0 0,-1-1 0,0 1 0,1 0 0,-1-1 0,1 1 0,-1-1 0,1 1 0,0 0 0,-1-1 0,1 0 0,-1 1 0,1-1 0,0 1 0,0-1 0,-1 0 0,1 1 0,0-1 0,0 0 0,-1 0 0,1 0 0,0 1 0,0-1 0,-1 0 1,1 0-1,0 0 0,0 0 0,0 0 0,-1-1 0,1 1 0,0 0 0,0 0 0,-1 0 0,1-1 0,0 1 0,0 0 0,-1-1 0,1 1 0,0-1 0,-1 1 0,1-1 0,-1 1 0,1-1 0,1 0 0,41-34-4,-11 0 44,37-49 1,17-19 97,-85 102-119,0 0 0,-1 0 1,1 0-1,0 0 0,0 0 1,0 0-1,0 1 0,0-1 1,0 0-1,0 0 0,0 1 1,0-1-1,0 1 0,0-1 0,1 1 1,-1-1-1,0 1 0,0 0 1,0-1-1,1 1 0,-1 0 1,0 0-1,0 0 0,2 0 1,-2 1-12,0 0 1,0-1-1,-1 1 1,1 0-1,0 0 1,0 0-1,-1 0 1,1 0-1,0 0 1,-1 0-1,1 0 1,-1 0-1,0 0 1,1 0-1,-1 1 1,0-1-1,0 0 1,0 0-1,1 3 1,-1 8 12,0 0 0,0 1 1,-4 19-1,1-19-68,-1-1 0,0 1 0,-1 0-1,0-1 1,-1 0 0,0 0 0,-1-1 0,-9 12 0,-40 46-5686,28-38-3440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2.9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0 5122,'0'0'3778,"-57"150"-6643,57-72-3170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6.5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37 18633,'0'0'5063,"14"20"-4679,-2-3-263,1 0 64,-2-1-1,1 2 0,-2 0 1,-1 0-1,0 1 0,7 23 1,-7 1 237,-3 1 0,-1-1 0,-2 70 0,-1-138-453,1 1-1,0 0 0,2 1 0,1-1 0,1 1 1,1 0-1,1 1 0,1-1 0,0 2 0,2-1 0,1 2 1,0 0-1,30-34 0,-37 48-44,1 1 1,0-1-1,0 1 1,0 0-1,12-6 0,-17 10 59,-1 0-1,1 0 0,0 0 0,0 1 0,0-1 0,0 0 1,0 1-1,0-1 0,0 1 0,0-1 0,0 1 0,0 0 0,0 0 1,0 0-1,0 0 0,0 0 0,0 1 0,0-1 0,0 1 0,0-1 1,0 1-1,0 0 0,0 0 0,0 0 0,0 0 0,-1 0 1,1 0-1,3 2 0,-2 2-5,0 0 0,0 0 1,-1 0-1,1 0 0,-1 0 0,0 1 1,0-1-1,-1 1 0,0-1 0,0 1 1,1 9-1,-1 73-41,-2-55 33,1-23 34,0-1 0,0 1 0,-1-1 0,0 1 0,-1-1 0,0 1 0,0-1 0,-1 0 0,0 0 0,-1 0 0,0 0 1,-9 15-1,13-25 2,0 1 0,0 0 0,0 0 1,0 0-1,0-1 0,0 1 0,0 0 1,0 0-1,0 0 0,0-1 0,0 1 0,-1 0 1,1 0-1,0 0 0,0 0 0,0-1 1,0 1-1,0 0 0,0 0 0,0 0 1,0 0-1,-1-1 0,1 1 0,0 0 1,0 0-1,0 0 0,0 0 0,0 0 0,-1 0 1,1 0-1,0-1 0,0 1 0,0 0 1,-1 0-1,1 0 0,0 0 0,0 0 1,0 0-1,0 0 0,-1 0 0,1 0 0,0 0 1,0 0-1,0 0 0,-1 0 0,1 0 1,0 0-1,0 0 0,0 0 0,-1 1 1,1-1-1,0 0 0,0 0 0,0 0 1,0 0-1,-1 0 0,1 0 0,0 0 0,0 1 1,0-1-1,0 0 0,-1-23 549,2 17-421,-1-11-123,2 0 0,0 0 0,1 0 1,1 0-1,0 1 0,1 0 0,12-25 0,0 6-14,1 1 0,29-39 0,-42 67 0,-1 0 0,2-1 1,-1 2-1,1-1 0,7-6 0,-11 11-2,-1-1 0,1 1 0,-1 0 0,1 0 0,-1 0 1,1 1-1,-1-1 0,1 0 0,0 1 0,-1-1 0,1 1 0,0-1 0,0 1 0,0 0 1,-1-1-1,1 1 0,0 0 0,0 0 0,0 1 0,-1-1 0,1 0 0,0 0 0,0 1 0,-1-1 1,1 1-1,0 0 0,-1 0 0,1-1 0,1 2 0,1 2-11,-1-1 0,0 1 0,0-1 0,0 1 0,0 0 0,0 0 0,-1 0 0,0 0 0,0 1 0,2 6 0,15 52-56,-15-44 74,8 27-1,-5-12-18,16 41 0,-20-66 14,1 0-1,0-1 0,0 0 1,1 0-1,0 0 0,0 0 1,1-1-1,0 0 0,12 11 1,-14-15-5,1 0 0,-1 0 1,1 0-1,0-1 0,-1 1 1,1-1-1,1 0 1,-1-1-1,0 1 0,0-1 1,1 0-1,-1-1 1,0 1-1,1-1 0,-1 0 1,0 0-1,1 0 0,-1-1 1,1 0-1,-1 0 1,0-1-1,0 1 0,0-1 1,9-5-1,-2 2-31,-1-2-1,0 0 0,0 0 1,-1-1-1,0 0 0,0-1 1,-1 0-1,0 0 1,9-13-1,-4 1-4,-1-1-1,-1 0 1,0-1 0,-2 0-1,-1-1 1,-1 1-1,-1-2 1,-1 1 0,-1-1-1,-1 0 1,1-46 0,-5 68 434,0 7-114,0 318 562,0-183-4027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3.3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42 480 5106,'0'0'2844,"21"-2"-197,-10 2-2382,-1 0-160,-1-1 0,1 1 1,-1-2-1,1 1 0,-1-1 1,1-1-1,-1 0 0,0 0 1,0-1-1,0 0 0,-1 0 1,1-1-1,-1 0 0,0-1 1,9-7-1,21-29 683,-1-1 0,-2-2 0,35-61-1,50-64 2230,-102 155-2270,-17 15-729,-1 0 0,1 0 1,-1 0-1,0-1 0,1 1 1,-1 0-1,1 0 0,-1 1 0,0-1 1,1 0-1,-1 0 0,1 0 1,-1 0-1,0 0 0,1 0 0,-1 0 1,1 1-1,-1-1 0,0 0 1,1 0-1,-1 1 0,0-1 0,1 0 1,-1 0-1,0 1 0,0-1 1,1 0-1,-1 1 0,0 0 0,10 38 318,-9-32-398,4 26 78,-2 1-1,-1 0 1,-5 67 0,1-85-4,0 1-1,-2-1 1,0 0 0,0 0 0,-2 0-1,0 0 1,-1-1 0,0 0 0,-1-1-1,-12 17 1,-2-4-52,-2 0 0,-1-1 1,0-2-1,-2 0 0,-1-2 0,-1-1 0,0-1 1,-36 17-1,34-22-875,-1 0 0,-44 12 0,23-15-4034,15-11-3825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5.6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29 273 1473,'0'0'128,"-2"-1"-1474,-13-5 12861,12 4-10356,1-10 2087,-2-12-510,3 19-1706,0 11 15,1 19-857,0 59 233,2 0 0,19 108 0,-21-190-422,0-1 0,0 0 0,0 0 0,0 0 0,0 0 0,0 0 0,1 0 0,-1 0 0,0 0 0,1 0 0,-1 0 0,1 0 0,-1 0 0,1 0 0,-1 0 0,1 0 0,0 0 0,0-1 0,-1 1 0,1 0 0,0 0 0,0-1 0,0 1 0,0-1 0,0 1 0,0-1 0,1 2 0,0-3 2,0 1-1,-1 0 1,1-1-1,-1 1 1,1-1-1,-1 1 1,1-1-1,-1 0 1,0 0 0,1 0-1,-1 0 1,0 0-1,1 0 1,-1 0-1,0 0 1,1-2-1,9-10-3,-1-1-1,15-25 0,-21 33-17,29-56-189,-24 42-2,2 1-1,-1 0 0,2 1 1,1 0-1,24-28 0,-36 45 188,0 0 0,0 0-1,0 0 1,1 0 0,-1 0-1,0 0 1,0 0 0,0 1-1,1-1 1,-1 0 0,0 1 0,1-1-1,-1 1 1,1-1 0,-1 1-1,1 0 1,-1 0 0,0-1-1,1 1 1,-1 0 0,1 0 0,-1 0-1,1 1 1,-1-1 0,1 0-1,-1 1 1,1-1 0,-1 0-1,0 1 1,1 0 0,-1-1-1,0 1 1,1 0 0,-1 0 0,0-1-1,0 1 1,0 0 0,2 2-1,3 4-10,-1 1 0,0 0-1,0-1 1,0 2-1,4 10 1,4 7 1,-8-18 38,1 0 0,0-1 1,0 0-1,1 0 0,-1 0 0,2-1 1,-1 0-1,9 5 0,-14-9 4,0-1 0,0 0-1,0 0 1,0 0 0,0 0 0,0 0-1,0 0 1,0-1 0,0 1 0,0-1-1,1 1 1,-1-1 0,0 0-1,0 0 1,1 0 0,-1 0 0,0 0-1,0 0 1,0-1 0,1 1 0,-1-1-1,0 0 1,0 1 0,0-1-1,0 0 1,0 0 0,0-1 0,0 1-1,0 0 1,-1-1 0,1 1 0,0-1-1,-1 1 1,1-1 0,-1 0 0,1 1-1,-1-1 1,0 0 0,1-3-1,5-7 93,-2 0 0,0-1 0,0 0 0,-1 0 0,-1 0 0,0-1 0,-1 1 0,0-1 0,-1 1 0,0-1 0,-2 0 0,-1-17 0,-3-6-113,-2 1 1,-1 0-1,-17-45 1,25 81-49,0 0 0,0 0 0,0-1 0,-1 1-1,1 0 1,0 0 0,0-1 0,0 1 0,-1 0 0,1-1 0,0 1-1,0 0 1,0-1 0,0 1 0,0 0 0,0-1 0,0 1 0,0 0-1,0-1 1,0 1 0,0 0 0,0-1 0,0 1 0,0 0 0,0-1 0,0 1-1,0 0 1,1-1 0,-1 1 0,0 0 0,0-1 0,0 1 0,1 0-1,-1 0 1,0-1 0,0 1 0,0 0 0,1 0 0,-1-1 0,0 1 0,1 0-1,-1 0 1,0 0 0,0 0 0,1-1 0,-1 1 0,0 0 0,1 0-1,21 8-1808,23 23-368,-34-23 2001,13 13-2010,2-2-1,41 24 1,-57-37 1774,1-2 1,-1 0-1,1 0 1,14 3 0,-17-5 702,0-1-1,0 0 1,0-1 0,0 0 0,0 0 0,15-3 0,-22 3-91,0 0 0,0 0 0,1 0 0,-1 0 0,0-1 0,0 1 0,0 0 0,0-1 0,0 1 0,0-1-1,0 1 1,0-1 0,-1 1 0,1-1 0,0 0 0,0 0 0,0 1 0,-1-1 0,1 0 0,0 0 0,-1 0 0,1 0 0,0 0 0,-1 0 0,1 1-1,-1-1 1,0-1 0,1 1 0,-1 0 0,0 0 0,0 0 0,1 0 0,-1 0 0,0 0 0,0 0 0,0 0 0,0 0 0,-1 0 0,1 0 0,0 0-1,-1-2 1,0 1 56,1 0 0,-1-1-1,0 1 1,0 0 0,0 0-1,0 1 1,-1-1-1,1 0 1,0 0 0,-1 1-1,0-1 1,1 0 0,-1 1-1,0 0 1,0-1-1,1 1 1,-1 0 0,0 0-1,-3-1 1,-6-1 253,-1 0 0,0 1 0,0 1 0,0 0 0,0 0 0,0 1 0,-16 2 0,25-1-402,0-1 1,0 1 0,0 0 0,0 0-1,0 0 1,0 0 0,0 0 0,0 1-1,0-1 1,0 1 0,0 0 0,1 0 0,-5 4-1,6-5-35,0 1-1,-1 0 1,1 0-1,1 0 1,-1 0-1,0 0 1,0 0-1,1 1 0,-1-1 1,1 0-1,-1 0 1,1 0-1,0 1 1,0-1-1,0 0 1,0 0-1,1 0 1,-1 1-1,1-1 1,-1 0-1,1 0 1,1 3-1,-1-3-17,0 0 0,0 0 1,0 0-1,0-1 0,0 1 0,1-1 0,-1 1 0,1-1 1,-1 1-1,1-1 0,-1 0 0,1 1 0,0-1 0,0 0 1,0 0-1,-1 0 0,1-1 0,0 1 0,0 0 0,0-1 1,3 1-1,54 6-571,-11-1-7,-44-4 562,-1 0 0,1 1-1,0-1 1,-1 1 0,0-1 0,1 1-1,-1 0 1,0 0 0,0 0-1,-1 1 1,1-1 0,-1 1-1,0-1 1,0 1 0,0 0-1,0 0 1,0 0 0,-1 0-1,0 0 1,0 0 0,0 1-1,0 4 1,0-3-1,1 0 0,-1 0 0,1 0 0,0-1 0,1 1 0,-1-1 0,1 1 0,0-1-1,1 0 1,3 5 0,-6-9-66,0 0-1,0 0 0,0 0 1,1 0-1,-1 0 1,0 0-1,0-1 0,0 1 1,1 0-1,-1-1 0,0 1 1,1-1-1,-1 1 1,1-1-1,-1 1 0,1-1 1,-1 0-1,0 0 0,1 0 1,-1 0-1,1 0 1,-1 0-1,1 0 0,-1-1 1,3 1-1,-1-2-98,-1 1 1,1-1-1,0 0 1,-1 0-1,1 0 0,-1 0 1,1 0-1,-1 0 1,0 0-1,0-1 0,2-3 1,4-5-403,-2-1 1,1 1 0,-2-2-1,7-18 1,-5 7 157,-2 0 1,-1-1-1,0 1 0,-2-1 1,-1 0-1,-2-30 0,-6-14 2777,-8 4 8199,17 77-9615,4 22-890,12 20 36,-2 1-1,-3 0 1,-3 1-1,-2 1 1,1 78-1,-8-113-653,-4 35-5366,-8-34-2380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26.0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0 275 10085,'0'0'8203,"21"-18"-7624,1-3-444,-3 3-43,1 1 0,0 1 0,1 1 0,32-17 0,-47 28-80,12-6 14,1-1-1,21-18 1,-37 26 2,1 1 1,-1-1-1,0 0 1,0-1-1,0 1 0,0-1 1,0 1-1,-1-1 1,1 0-1,-1 0 1,0 0-1,0 0 0,-1 0 1,1 0-1,-1 0 1,0-1-1,1-7 1,-41 13 21,38-1-68,0 1-1,1-1 0,-1 0 1,0 1-1,0-1 1,0 0-1,1 1 1,-1-1-1,0 1 0,1 0 1,-1-1-1,0 1 1,1-1-1,-1 1 1,1 0-1,-1-1 0,1 1 1,-1 0-1,1 0 1,-1-1-1,1 1 1,0 0-1,-1 0 0,1 0 1,0 0-1,0 0 1,0-1-1,0 1 1,0 0-1,0 0 0,0 0 1,0 0-1,0 0 1,0 0-1,0-1 0,0 1 1,1 0-1,-1 0 1,0 0-1,0 0 1,1-1-1,-1 1 0,1 0 1,-1 0-1,1-1 1,-1 1-1,1 0 1,0-1-1,-1 1 0,1-1 1,0 1-1,-1-1 1,1 1-1,0-1 1,0 1-1,51 36-834,-43-31 785,17 13-68,-1 1-1,-1 1 1,-1 1-1,-1 1 1,37 50-1,-55-69 106,-3-3 36,0 0 0,0 0 0,0 0 0,0 0 0,0 0 0,0 1 0,0-1 0,0 0 0,-1 0 0,1 1-1,-1-1 1,1 0 0,-1 1 0,1-1 0,-1 1 0,0-1 0,0 0 0,1 1 0,-1-1 0,0 1 0,-1 2 0,-16-25 2895,13 12-2647,-1-1 0,1 0 1,1 0-1,0 0 1,1-1-1,0 1 1,0-1-1,1 0 0,1 1 1,-1-1-1,2 0 1,1-12-1,-1 17-310,-1 0 0,2 0 0,-1 0 0,1 0 0,-1 0 0,2 0 0,-1 0 0,1 1 0,-1-1 0,2 1-1,-1 0 1,1 0 0,-1 0 0,1 0 0,0 1 0,1 0 0,-1-1 0,1 1 0,0 1 0,0-1 0,0 1 0,7-3 0,32-7-3985,3 6-3500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1.6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1 200 3506,'0'0'9543,"10"-8"-8097,-10 7-1429,9-6 360,-1 1 0,1-1-1,1 1 1,-1 1 0,1 0 0,0 0 0,0 1 0,0 0 0,12-2-1,243-22 1683,-130 18-1890,150-19-162,285-23-75,1 36 25,-383 33 118,-86-6 90,-97-10-126,-1 0 1,0 0-1,0 1 0,1 0 0,-1 0 0,-1 0 1,1 0-1,0 1 0,0-1 0,-1 1 0,0 0 1,1 0-1,-1 0 0,0 1 0,0-1 1,-1 1-1,1 0 0,-1-1 0,0 1 0,3 7 1,3 6 127,-1 0 0,0 1-1,6 28 1,-2 20 116,-2 1-1,-4 0 0,-2 0 1,-10 115-1,-10-43-173,-39 159 0,-2 6-103,54-265 67,2-10-273,1-40-5081,1-29-468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2.3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232 358 7780,'0'0'10735,"-12"9"-10447,3-1-192,0 0 0,0 1 0,1 0-1,0 0 1,1 1 0,-10 17 0,-2 6 259,-17 45 1,-5 29 266,-14 33-353,54-167-223,12-10 0,2 0 0,1 1 1,31-54-1,-5 9-69,-23 40 55,22-46-40,-35 81 5,-1 0 0,1 0 0,0 0 0,0 0-1,1 0 1,0 1 0,0 0 0,0 0 0,11-8-1,-14 13 2,-1-1-1,1 0 0,-1 0 0,1 1 1,-1-1-1,1 1 0,0-1 1,-1 1-1,1 0 0,0-1 0,-1 1 1,1 0-1,0 0 0,-1 0 0,1 0 1,0 1-1,-1-1 0,1 0 0,0 1 1,-1-1-1,1 1 0,-1 0 0,1-1 1,-1 1-1,1 0 0,-1 0 1,1 0-1,-1 0 0,0 0 0,2 1 1,3 5-18,0 0 1,-1 0-1,0 0 1,8 14-1,-3-4 8,4 4 15,0-2 0,1 0 1,1-1-1,0 0 0,38 30 1,-46-42-2,1 0 1,-1-1-1,1 0 1,0 0 0,1-1-1,-1 0 1,1 0-1,0-1 1,-1-1 0,1 0-1,1 0 1,-1-1-1,0 0 1,0-1 0,0 0-1,20-3 1,-24 2 15,0-1 0,-1 0 0,1 0 0,-1 0 0,1-1 0,-1 0 0,0 0 0,0 0 0,0-1 0,-1 0 1,1 0-1,-1 0 0,0 0 0,0-1 0,0 1 0,0-1 0,-1 0 0,0 0 0,0-1 0,0 1 0,-1 0 0,0-1 1,3-11-1,1-5 175,-1 0 1,-1 0 0,-2-1 0,1-45 0,-4 42-74,-2-1 0,-1 1 0,-1 0 0,-2 0-1,0 1 1,-2 0 0,-17-37 0,23 53-145,-13-38-618,17 46 475,0 0 1,-1 1-1,1-1 1,0 1-1,0-1 0,-1 1 1,1 0-1,0-1 1,0 1-1,0 0 1,0-1-1,-1 1 1,1 0-1,0 0 0,0 0 1,0 0-1,0 0 1,0 0-1,0 0 1,-1 0-1,1 0 1,0 0-1,0 0 1,0 1-1,0-1 0,0 0 1,-1 0-1,2 1 1,30 7-2855,-16-1 1020,1 1-1,-1 1 1,23 17 0,4 5-4628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153 21 4914,'0'0'2788,"0"18"-536,0 4-1804,0 25 1872,7 71 1,-6-107-2119,1 0 1,0 1 0,0-1-1,1 0 1,0-1 0,1 1-1,0-1 1,1 1 0,0-1 0,1-1-1,0 1 1,0-1 0,10 10-1,-11-15-124,0 0 0,0 0 0,1-1-1,-1 0 1,1 0 0,0 0 0,0-1-1,0 0 1,0 0 0,1-1 0,-1 1 0,0-2-1,1 1 1,-1 0 0,0-1 0,1 0-1,-1-1 1,1 0 0,-1 0 0,0 0 0,7-2-1,-5 0-11,0 1 0,0-1 0,0-1 0,0 1-1,-1-1 1,1-1 0,-1 1 0,0-1 0,0 0-1,-1-1 1,0 0 0,0 0 0,0 0 0,0-1-1,4-8 1,-5 8-47,-2 0-1,1-1 0,-1 1 1,0-1-1,-1 1 1,1-1-1,-2 0 1,1 0-1,-1 0 1,0 0-1,-1 0 0,0-1 1,0 1-1,-1 0 1,0 0-1,0 0 1,-1 0-1,0 0 0,0 1 1,-4-9-1,2 7-13,-1-1 0,-1 1 0,1 0-1,-2 1 1,1-1 0,-1 1 0,0 0 0,-1 1-1,1 0 1,-2 0 0,1 1 0,-1 0-1,0 0 1,-16-7 0,12 7-52,-1 1 1,1 0-1,-1 1 1,0 1-1,0 0 0,0 1 1,0 1-1,0 0 1,0 0-1,0 2 0,-1 0 1,-17 3-1,19-1-639,-1 0 0,1 1-1,0 1 1,1 0 0,-1 1-1,1 0 1,-21 14 0,-15 17-6493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8.9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2999 139 6835,'-18'-5'1462,"-59"-15"-84,-1 4-1,-87-7 1,65 18-717,-1 3 0,0 5 0,0 4 0,-127 26 0,-858 215 1856,818-183-2307,178-44-174,-23 4 330,2 5 0,-112 46 0,212-72-321,1 1 1,-1 0-1,1 1 1,0 0 0,0 1-1,1 0 1,0 1 0,0 0-1,1 0 1,-9 11-1,14-14-37,-1 0-1,2 0 0,-1 0 1,1 0-1,0 1 0,0-1 0,0 1 1,1-1-1,-1 1 0,1 0 1,1-1-1,-1 1 0,1 0 1,0 0-1,1 0 0,-1-1 0,1 1 1,0 0-1,0-1 0,1 1 1,0-1-1,4 10 0,1-2 9,0 0 0,1 0 0,1 0 0,0-1-1,1-1 1,0 0 0,1 0 0,0 0 0,15 10 0,17 10 257,62 35 0,-8-15-208,3-4 1,2-5 0,1-4-1,2-4 1,122 22-1,554 51-58,123-72-50,-642-45-205,376-62 0,-112-37-107,-379 69 327,209-87 0,-309 108 56,-1-3 1,-2-1-1,59-41 1,-91 56-23,0-1 0,-1-1 0,0 0 0,0 0 0,-1-1 0,-1 0 0,0-1 0,0 0 0,-2-1 0,1 1 0,-1-1 0,-1-1 1,0 1-1,-1-1 0,6-29 0,-8 27 25,-2-1 1,0 1-1,0-1 1,-2 1-1,0-1 1,-1 1-1,0 0 1,-2 0-1,0 0 1,0 0-1,-2 0 1,-11-23-1,6 18-4,-2 0 0,-1 1 0,0 0 0,-2 1 0,0 1 0,-1 1 0,-34-28 0,3 11-6,-1 2 0,-1 2 0,-2 2-1,0 2 1,-2 3 0,-77-22 0,41 20-17,-1 5-1,-165-17 1,-195 22-98,-212 66-1089,229 21-3906,91-2-3443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51.4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252 1149 1969,'0'0'8393,"16"-11"-7926,4-2-299,-2 3 90,-1-1 0,0-1 1,-1-1-1,22-21 0,-34 29 27,1-2-1,-1 1 1,0 0 0,0-1-1,-1 0 1,0 1-1,0-1 1,-1-1 0,0 1-1,0 0 1,0-1-1,-1 1 1,0 0-1,-1-1 1,0 0 0,0 1-1,0-1 1,-1 1-1,-2-8 1,1 3-12,-1 0 0,0 0 0,-1 1 0,-1-1 0,1 1 0,-2 0 0,0 1 0,0-1 0,-1 1 0,-15-18 0,14 20-242,0 0 1,-1 0-1,0 1 0,0 0 1,0 1-1,-1 0 0,0 0 0,0 1 1,-1 0-1,1 1 0,-1 0 1,0 1-1,0 0 0,0 1 1,-1 0-1,1 1 0,0 0 1,-15 1-1,21 1-16,-1 0 0,1 0 1,0 0-1,0 1 0,-1-1 0,1 1 1,0 1-1,1-1 0,-1 1 0,0 0 0,1 0 1,-1 0-1,1 0 0,0 1 0,0 0 1,0 0-1,1 0 0,-1 0 0,1 0 1,0 1-1,1 0 0,-1-1 0,1 1 1,-1 0-1,0 6 0,-6 11-10,2 0-1,1 1 1,0 0-1,-3 34 1,4-14 17,1 1 1,3 0-1,1 0 1,2 0 0,14 74-1,-12-99-29,2 0 0,0-1 0,0 1 0,2-1 0,0-1 0,17 27 0,-17-33 4,0-1 1,1 0-1,-1 0 1,2-1-1,-1 0 1,2 0-1,-1-1 1,1-1-1,0 0 1,20 10-1,-23-13-13,0-1 0,1 0 0,-1 0-1,1-1 1,-1 0 0,1-1-1,0 0 1,-1 0 0,1-1-1,0 0 1,0 0 0,-1-1 0,1 0-1,0 0 1,9-4 0,-6 1 3,0-1 1,-1-1 0,0 1-1,0-2 1,-1 1 0,1-2-1,-1 1 1,-1-1-1,15-16 1,-3-1 5,-2 0 0,0-1 0,-2-1 0,-1-1 0,-1 0 0,-1-1 0,15-49 0,-12 18 1,-3-1 1,-2 0-1,7-116 0,-17-190-51,-3 330 55,0-28 137,-4 0 0,-2 1 0,-2-1 0,-21-69-1,25 121 108,2 13-133,2 23-102,1-17-15,1 71 89,4-1 1,3 0-1,21 94 0,102 544 77,-125-662-637,9 69-1180,-2-42-5202,-6-50-4811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51.7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68 280 13094,'0'0'2572,"25"1"-1433,85 1-517,-99-2-552,-1 0 1,0-1 0,1 0-1,-1-1 1,0 0 0,0-1-1,0 0 1,0-1 0,-1 0-1,0 0 1,1-1 0,-1 0-1,-1-1 1,10-7 0,-14 9-33,1 0 1,-1 0-1,-1 0 1,1-1-1,0 0 1,-1 1-1,0-1 1,0 0-1,-1-1 1,1 1 0,-1 0-1,0-1 1,-1 1-1,1-1 1,-1 0-1,0 0 1,-1 1-1,1-1 1,-1 0-1,0 0 1,0 0-1,-1 1 1,-2-9 0,2 9 12,-1 0 1,0 0 0,0 1-1,0-1 1,-1 1 0,1 0 0,-1-1-1,0 1 1,-1 0 0,1 1-1,-1-1 1,1 1 0,-1-1-1,0 1 1,0 0 0,-1 1 0,1-1-1,-1 1 1,1-1 0,-1 1-1,0 1 1,-5-2 0,-4-1 107,0 0-1,0 1 1,0 1-1,0 1 1,-1 0 0,-25 1-1,34 1-109,-1 0 0,1 0 0,0 0 0,0 1-1,0 0 1,-1 0 0,2 0 0,-1 1 0,0 0-1,0 0 1,1 1 0,0-1 0,0 1 0,-7 6 0,5-2-12,0 1 0,0 0 0,0 0 1,1 0-1,0 1 0,1-1 1,-7 19-1,3 0-21,0 1 0,2 0-1,2 1 1,0-1 0,0 41 0,3-32-35,2 1 0,2 0 1,1-1-1,17 76 0,-17-101-214,2 0 0,-1 0 0,2 0 0,0-1 0,0 0 0,1-1 0,15 20 0,-16-24-178,0-1 0,1 0 0,0 0-1,0 0 1,0 0 0,1-1-1,0-1 1,0 1 0,0-1-1,0-1 1,1 1 0,14 3-1,-10-5-400,0 1 0,0-2-1,-1 0 1,1 0 0,0-2-1,0 1 1,0-1-1,0-1 1,21-6 0,-16 1-895,-1 0 1,25-15-1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52.1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1 285 5539,'5'-24'1256,"13"-90"1372,-11 13 4519,-9 93-4433,-2 14-1987,-2 16-793,-2 44 92,3 0 0,3 1 0,9 89 0,-6-145-21,0 0-1,1 0 1,0 0-1,1 0 1,0 0-1,1-1 0,0 1 1,1-1-1,0 0 1,0-1-1,10 15 1,-11-20-17,-1 0 0,1-1 1,0 1-1,0-1 0,1 1 1,-1-1-1,1 0 0,-1-1 1,1 1-1,0-1 0,0 0 1,0 0-1,0-1 0,1 1 1,-1-1-1,0 0 0,1-1 1,-1 1-1,0-1 0,1 0 1,-1-1-1,1 1 0,-1-1 1,0 0-1,0 0 0,7-3 1,3-1-25,-1-1 0,0-1 1,0 0-1,0-1 0,-1 0 1,0-2-1,-1 1 0,0-1 0,0-1 1,-1 0-1,0-1 0,13-19 1,-7 7-24,0-1-1,-2 0 1,0-2 0,-2 0 0,16-49 0,-20 45 110,-2-1 1,-2 0-1,3-61 1,-7 23 2906,13 267-2874,0 6-547,-14-127-3848,0-66-1431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6.8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0 193 10565,'0'0'5901,"13"21"-4351,-5-7-1247,-2-2-98,1-1 0,0 1 1,14 15-1,-17-23-128,0 1 0,0-1 0,1-1 0,-1 1 0,1-1 0,0 1 0,0-2 0,0 1-1,0 0 1,1-1 0,-1 0 0,1 0 0,9 2 0,1-2 173,1 1-1,0-2 0,-1 0 1,1-1-1,0-1 1,-1-1-1,20-3 0,-30 3-94,1 0 0,-1 0 0,0 0-1,0 0 1,0-1 0,0 0 0,0-1-1,-1 1 1,1-1 0,-1 0 0,0 0-1,0-1 1,-1 1 0,1-1 0,-1 0 0,0-1-1,-1 1 1,1-1 0,-1 1 0,5-12-1,-5 8-14,0 1-1,0-1 1,-1 0-1,0 0 1,0 0-1,-1 0 1,-1-1-1,1 1 1,-2 0-1,1 0 1,-1 0-1,-1 0 1,1 0-1,-5-14 1,3 18-127,1-1-1,-1 1 1,0 0 0,0 0 0,0 0-1,0 0 1,-1 0 0,0 1 0,0 0-1,0 0 1,-1 0 0,0 0 0,1 1-1,-1-1 1,0 1 0,-1 0 0,1 1-1,0-1 1,-1 1 0,1 0 0,-1 1-1,0-1 1,-6 0 0,6 1-59,1 0 1,-1 0 0,1 1-1,-1 0 1,0 0-1,0 0 1,1 1 0,-1 0-1,1 0 1,-1 0-1,1 0 1,-1 1 0,1 0-1,0 1 1,-1-1 0,1 1-1,0 0 1,1 0-1,-1 0 1,-4 5 0,3-2-106,1 1 1,-1 0 0,2 0 0,-1 0 0,1 0 0,0 1 0,1 0 0,0 0 0,0 0-1,0 0 1,1 0 0,0 1 0,0 8 0,-1 10-464,1 0 0,1 0 1,1 0-1,2 0 0,0 0 0,2-1 0,1 1 1,13 39-1,-11-46-336,0 0 1,2 0 0,0-1-1,1-1 1,1 1-1,1-2 1,1 1 0,0-2-1,1 0 1,1 0-1,23 18 1,30 10-4139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52.4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46 301 10789,'0'0'2318,"20"14"-1763,-10-6-416,-1-1 7,0 0-1,0-1 1,1 0 0,19 8 0,-24-12-60,0 0-1,0-1 1,0 0 0,-1 0 0,1 0 0,0-1 0,0 0 0,0 1 0,0-2 0,0 1 0,0-1 0,0 1 0,0-1 0,0-1 0,0 1 0,-1-1 0,7-2 0,1-3 187,-1 1 1,0-1-1,0-1 0,0 0 1,-1-1-1,0 0 1,-1 0-1,0-1 0,0-1 1,11-17-1,-16 22-163,0-1 1,-1 1-1,1-1 0,-1 0 0,0-1 1,-1 1-1,0 0 0,0-1 0,-1 1 1,0-1-1,0 0 0,0 1 0,-1-1 0,-1 0 1,1 0-1,-1 1 0,0-1 0,-1 1 1,0-1-1,-2-7 0,0 10-80,1-1 0,-1 0 0,0 1 0,0 0 1,0 0-1,-1 0 0,0 0 0,0 1 0,0-1 0,0 1 0,-1 1 0,0-1 0,0 1 0,0 0 0,0 0 0,0 1 1,0 0-1,-1 0 0,1 0 0,-1 1 0,-13-2 0,11 2-33,0 0 0,0 1-1,0 0 1,0 0 0,0 1 0,0 0 0,0 1 0,0-1 0,0 2-1,1-1 1,-1 2 0,1-1 0,0 1 0,0 0 0,0 0 0,-8 7-1,8-4-81,0 2 0,1-1-1,0 1 1,0 0 0,1 0-1,0 1 1,0-1 0,1 2-1,1-1 1,-1 0 0,2 1-1,0 0 1,-4 17 0,2 12-2176,1-1 1,2 59 0,2-97 2210,0 98-7465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53.0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0 555 1713,'0'0'16914,"3"-9"-15537,3-2-1165,1 0 0,0 0 0,0 0 0,1 1 0,0 0 0,1 1 0,0-1 0,1 2 0,-1 0 0,14-9 0,159-135 874,-161 131-1098,0-1 0,-1-1 1,-2 0-1,0-1 1,25-49-1,-40 68-13,0 0-1,0-1 1,-1 1 0,0-1-1,0 1 1,0-1 0,-1 0-1,0 0 1,0 0 0,0 1-1,-1-1 1,0 0 0,-1-10-1,0 15 0,0 1 0,0 0 0,0-1 0,-1 1 0,1 0 0,0-1 0,0 1 0,0 0 0,-1 0 0,1 0 0,0 0 0,0 0 0,0 1 0,-1-1 0,1 0 0,0 0 0,0 1 0,0-1-1,0 1 1,0-1 0,0 1 0,-1-1 0,1 1 0,-1 0 0,-4 5-61,1-1 1,-1 1-1,1 0 0,0 0 0,0 0 1,0 1-1,1 0 0,0 0 0,0 0 1,1 0-1,0 0 0,0 1 0,-2 12 1,-1 5-131,1 1 0,1 0 1,-1 26-1,5 4-195,1 0-1,3 0 1,3 0-1,13 55 1,-19-107 401,4 18 10,0 0-1,-2 0 1,0 0 0,-2 0 0,-2 35-1,1-55 48,-1 1 0,1-1 0,-1 0 0,0 1 0,0-1 0,0 0 0,0 0-1,0 0 1,0 0 0,-1 0 0,1 0 0,-1 0 0,1 0 0,-1 0 0,0-1 0,0 1-1,0-1 1,0 1 0,0-1 0,0 0 0,0 1 0,0-1 0,-1 0 0,1-1 0,0 1-1,-1 0 1,1-1 0,0 1 0,-1-1 0,1 0 0,-1 0 0,1 0 0,-4 0 0,2 0 16,-1 0 0,1-1 1,0 1-1,-1-1 0,1 0 1,0 0-1,0 0 1,0 0-1,-1-1 0,2 0 1,-1 0-1,0 0 0,0 0 1,1-1-1,-1 1 0,1-1 1,-1 0-1,-3-5 1,3 2-166,0-1-1,1-1 1,0 1 0,0 0 0,0-1 0,1 0 0,1 1 0,-1-1 0,1 0 0,0 0 0,1 0 0,0 0 0,0 0 0,1 0-1,0 1 1,3-14 0,-1 7-412,1 0-1,1 0 1,0 0-1,1 1 1,0 0-1,1 0 0,1 1 1,11-15-1,1 3 188,2 0 1,0 2-1,1 1 0,1 1 0,1 1 0,0 1 0,2 1 0,54-26 1,-75 41 507,0-1 0,-1 1-1,1 0 1,0 0 0,0 0 0,1 1 0,-1 0 0,0 1 0,0-1 0,1 1 0,-1 0 0,0 0 0,0 1 0,9 2 0,-10-1-26,-1 0 1,1 1 0,-1 0 0,1-1 0,-1 2-1,0-1 1,0 0 0,0 1 0,0 0 0,-1 0-1,0 0 1,1 0 0,-1 1 0,-1-1-1,1 1 1,3 8 0,7 16 250,0 2-1,-2 0 0,11 47 1,-18-60-388,-1-1 1,-1 1-1,0 0 0,-1 0 1,-1 0-1,-1 0 0,-1 0 1,-3 17-1,4-30-198,-1 0 0,1-1 0,-1 1 0,0-1 0,-1 1 0,1-1-1,-1 0 1,-5 7 0,-31 23-4826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53.4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11701,'0'0'1777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53.8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119 129 11093,'0'0'5763,"-18"18"-4333,-54 63-382,68-75-960,0 0-1,1 1 1,0-1-1,0 1 1,0 0-1,1 0 1,0 0-1,1 0 1,-1 0-1,1 0 1,1 0-1,-1 1 1,1-1-1,1 0 1,-1 0-1,4 14 1,-2 2-68,-1-15-16,0 0 1,0-1 0,1 1 0,0-1 0,1 1-1,-1-1 1,1 0 0,1 0 0,-1 0 0,1 0-1,0 0 1,1-1 0,0 0 0,0 0 0,0 0-1,1-1 1,-1 1 0,10 5 0,-10-7-21,0-1 0,1 0 0,-1-1 0,1 1 0,0-1 0,0 0 0,-1-1 0,1 1 0,0-1 1,1 0-1,-1-1 0,0 1 0,0-1 0,0 0 0,0-1 0,0 0 0,0 0 0,0 0 0,0 0 0,0-1 0,0 0 0,-1 0 1,1-1-1,7-4 0,0-1 49,-1-1 0,0-1 0,-1 0 0,0 0 0,-1-1 0,0 0 0,0-1 0,-2 0 0,1-1 0,-1 0 0,-1 0 0,0 0 0,-1-1 0,5-18 0,-7 22-14,-1 0-1,0 0 0,-1 0 1,0 0-1,-1 0 0,0-1 1,0 1-1,-1 0 0,-1-1 1,1 1-1,-2-1 0,1 1 1,-2 0-1,1 0 0,-1 0 1,-1 0-1,0 0 0,0 1 1,-1 0-1,0 0 0,-8-11 1,6 11-14,-1 1 1,0-1-1,-1 2 1,0-1-1,0 1 1,0 1-1,-1-1 1,0 2-1,0-1 1,-1 1-1,1 1 1,-1 0-1,0 1 1,-1 0-1,1 0 1,0 1-1,-24-1 1,36 4-43,0 1 1,0-1 0,0 0-1,0 0 1,-1 0 0,1 0-1,1 0 1,-1 0 0,0-1-1,0 1 1,0 0 0,0-1-1,0 1 1,1 0 0,-1-1 0,0 1-1,3-1 1,22 4-76,1-2 1,45-2-1,-45 0 141,1 0 0,50 7 0,-69-5-11,0 0-1,0 1 0,0 0 1,0 0-1,-1 1 1,0 0-1,0 0 1,0 1-1,0 0 0,0 1 1,-1-1-1,11 13 1,-8-5 20,0 1 0,-1 0-1,0 0 1,-1 1 0,-1 0 0,0 1 0,-1 0 0,-1 0 0,-1 0 0,4 22 0,19 55-39,-27-92 2,0 0 0,0 0 0,1 0-1,-1 0 1,0 0 0,1 0 0,-1-1 0,0 1 0,1 0 0,-1 0 0,1-1 0,-1 1 0,1 0 0,0-1 0,-1 1 0,1 0 0,0-1 0,-1 1-1,1-1 1,0 1 0,0-1 0,-1 1 0,1-1 0,0 0 0,0 0 0,0 1 0,0-1 0,0 0 0,-1 0 0,1 0 0,0 0 0,0 0 0,0 0-1,0 0 1,0 0 0,0 0 0,0 0 0,0 0 0,-1 0 0,1-1 0,1 0 0,32-23 154,-28 19-120,35-32 55,22-19 340,98-68 0,-158 122-389,36-19 382,-38 20-409,0 1 0,0 0-1,-1-1 1,1 1 0,0 0 0,0-1-1,0 1 1,0 0 0,0 0 0,0 0-1,0 0 1,0 0 0,0 0-1,0 0 1,0 0 0,0 0 0,0 0-1,0 0 1,0 1 0,-1-1 0,1 0-1,0 1 1,0-1 0,0 1 0,0-1-1,0 1 1,-1-1 0,1 1 0,0 0-1,-1-1 1,1 1 0,0 0 0,-1-1-1,1 1 1,-1 0 0,1 0 0,-1 0-1,1 0 1,0 1 0,3 16-24,0 0 1,-1 0-1,-1 0 0,-1 1 1,-1-1-1,0 1 0,-1-1 1,-1 0-1,-8 35 1,-1-12-690,-2 0 0,-1-1 0,-23 44 0,-24 30-4794,-8 3-7364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54.7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219 0 10741,'0'0'10327,"-16"31"-9857,7-14-379,-5 9 1,1-1-1,1 2 1,1-1 0,1 2-1,2-1 1,1 1 0,-4 33-1,0 381 1055,9-97-1627,2-331-11,-1 0 1,0-1 0,-1 1 0,-1-1 0,0 1 0,0-1-1,-1 0 1,-1 0 0,-11 21 0,16-34 329,0 1 1,0-1 0,-1 1-1,1-1 1,0 1-1,0-1 1,-1 0-1,1 1 1,0-1-1,-1 1 1,1-1-1,-1 0 1,1 1-1,0-1 1,-1 0 0,1 1-1,-1-1 1,1 0-1,-1 0 1,1 0-1,-1 1 1,1-1-1,-1 0 1,1 0-1,-1 0 1,1 0-1,-1 0 1,1 0-1,-1 0 1,1 0 0,-1 0-1,0 0 1,-8-15-2850,1-33 140,8 44 2353,-25-532 12740,25 517-11956,0 1 1,2 0 0,0 0 0,0 0 0,2 0-1,0 0 1,2 1 0,7-19 0,-10 29-224,1 0 1,0 1-1,0 0 1,0 0-1,1 0 1,0 1-1,0-1 1,0 1-1,0 0 1,1 1-1,0-1 1,0 1-1,0 0 1,1 1-1,-1 0 1,1 0-1,0 0 1,0 0-1,0 1 1,0 1-1,0-1 1,15 0-1,-6 1-14,0 2 0,0-1 0,0 2 0,-1 0 0,1 2 0,0-1 0,-1 2 0,0 0 0,0 0 1,0 2-1,-1 0 0,0 0 0,24 18 0,-13-6-39,0 0 0,-2 2 0,0 1-1,-2 0 1,0 2 0,21 31 0,-32-40-28,-1 0 0,0 0 0,-2 1 0,0 0 0,0 0 0,-2 1 0,0 0 0,0 0 0,1 24 0,-5-32-53,0 0 1,-1 0-1,0 0 0,0 0 1,-1-1-1,0 1 0,-1 0 1,0 0-1,-1 0 0,1-1 1,-2 1-1,1-1 1,-1 0-1,0 0 0,-1 0 1,0-1-1,0 0 0,-1 0 1,-9 10-1,8-10-88,0-1 0,-1 1 0,0-1-1,0-1 1,0 0 0,-1 0 0,1 0-1,-1-1 1,0-1 0,0 1 0,-1-2 0,1 1-1,-1-1 1,0 0 0,1-1 0,-20 0 0,27-1 181,0-1 1,0 1 0,1 0 0,-1-1 0,0 1 0,0-1 0,1 0 0,-1 1 0,0-1-1,1 0 1,-1 0 0,1 0 0,-1 0 0,1-1 0,0 1 0,-1 0 0,1 0 0,0-1-1,0 1 1,0-1 0,0 1 0,-2-4 0,1 0 46,1 0 1,-1 0-1,1 0 1,0 0-1,0 0 1,0-1-1,1 1 1,0-7-1,1-4 57,0 0 1,1 0-1,1 0 0,9-27 1,-2 18-91,1 0 1,1 1 0,1 1-1,1 0 1,1 1-1,1 1 1,1 0 0,1 1-1,0 1 1,37-29 0,-23 23 258,2 2 0,0 1 1,1 2-1,1 1 0,1 2 1,56-18-1,6 9 136,-52 15-69,59-22-1,-94 28-307,1 0-1,-1-1 1,-1 0-1,1-1 1,-1-1 0,-1 1-1,1-2 1,-1 1-1,13-15 1,-19 17-3,0 0 1,-1 0-1,0 0 1,1-1 0,-2 1-1,1-1 1,1-8-1,-3 13-17,0 0 0,-1 0 0,1 1 1,-1-1-1,1 0 0,-1 0 0,0 0 0,0 0 0,0 1 0,0-1 0,0 0 1,0 0-1,0 0 0,-1 0 0,1 0 0,0 1 0,-1-1 0,0 0 1,1 0-1,-1 1 0,0-1 0,0 1 0,0-1 0,0 0 0,0 1 0,-1 0 1,1-1-1,0 1 0,-1 0 0,1 0 0,-3-2 0,-1 1 13,0 1-1,0 0 0,0 0 1,0 0-1,-1 1 0,1 0 1,0 0-1,0 0 1,0 0-1,0 1 0,0 0 1,-1 0-1,2 0 0,-1 1 1,0 0-1,0-1 1,0 2-1,1-1 0,-1 1 1,1-1-1,0 1 0,-1 1 1,2-1-1,-1 0 1,-4 6-1,-8 7-12,2 0 0,0 1 0,1 1-1,-17 31 1,19-29 14,0 1-1,2 0 1,1 0-1,0 1 1,2 0-1,0 0 1,2 0-1,0 1 1,2 0-1,0 0 1,2 0-1,2 27 1,-1-40-182,0 1 0,1 0 0,1-1 0,0 0 0,0 1 0,1-1 1,0 0-1,0-1 0,1 1 0,1-1 0,0 0 0,0 0 0,0 0 0,1-1 0,1 0 1,-1-1-1,1 1 0,1-2 0,-1 1 0,1-1 0,0 0 0,0-1 0,1 0 1,0 0-1,0-1 0,0-1 0,17 5 0,54 2-3997,3-9-2348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55.1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89 4882,'0'0'14383,"1"11"-13735,-1-8-602,0 0-21,0 0 0,0 0 0,0 0 1,1 0-1,-1 0 0,1 0 0,0 0 1,-1 0-1,1 0 0,0 0 0,1-1 1,-1 1-1,0 0 0,1-1 0,0 1 0,0-1 1,-1 1-1,1-1 0,1 0 0,-1 0 1,0 0-1,0 0 0,1 0 0,-1 0 0,1-1 1,0 1-1,-1-1 0,1 0 0,0 1 1,0-1-1,0-1 0,0 1 0,0 0 1,0-1-1,0 1 0,4-1 0,3 0 51,0 0 0,0 0 0,0-1 0,1-1 0,-1 0 0,0 0 0,-1-1-1,1 0 1,17-8 0,-21 8-17,-1 1 0,0-1 0,0-1 0,0 1 1,-1-1-1,1 0 0,-1 0 0,0 0 0,0 0 0,0-1 0,0 0 0,-1 1 0,0-1 0,0-1 0,0 1 0,-1 0 0,0-1 0,3-8 0,-5 12-36,1 0 0,-1 0 0,1 0 0,-1-1 0,0 1-1,0 0 1,0 0 0,0 0 0,-1 0 0,1 0 0,-1 0 0,1-1 0,-1 1 0,0 0 0,1 0-1,-1 0 1,0 1 0,0-1 0,-1 0 0,1 0 0,0 0 0,0 1 0,-1-1 0,1 1 0,-1-1-1,0 1 1,1 0 0,-1-1 0,0 1 0,0 0 0,0 0 0,0 0 0,0 0 0,0 1 0,0-1-1,0 1 1,0-1 0,0 1 0,0-1 0,0 1 0,0 0 0,-3 0 0,-8-1 19,-1 1 0,0 0 0,1 1 1,-1 0-1,-21 5 0,19-1 10,-1 0 0,1 2 1,0-1-1,1 2 0,0 0 0,0 1 1,0 0-1,1 2 0,1-1 0,0 2 1,0-1-1,1 2 0,1 0 0,-15 20 1,20-24-59,0-1 1,1 1-1,0 0 1,0 0 0,1 1-1,0 0 1,0-1-1,2 1 1,-1 0 0,1 1-1,0-1 1,1 0-1,0 0 1,1 1-1,0-1 1,1 0 0,0 1-1,1-1 1,0 0-1,0 0 1,1 0 0,0 0-1,1 0 1,0-1-1,9 16 1,-3-11-135,1 0 0,0-1 1,1-1-1,1 0 0,0 0 1,0-2-1,1 1 0,0-2 0,1 0 1,21 10-1,1-3-756,0 0 1,2-3-1,51 12 0,-44-15-1957,67 4 0,31-10-4956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18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38 8228,'0'0'8668,"-1"-7"-7769,-1 1-683,-1-19 1953,3 64-2036,0 82-42,5 299 810,2-296-580,31 168-1,1-78 179,21 423 0,-31-51-90,-8-393-318,47 194 1,-8-94 116,12 48-5,-67-319-170,-2-17-81,-2 0 1,1 0-1,0 0 0,-1 1 1,0-1-1,-1 1 0,1-1 1,-1 1-1,0-1 0,0 0 1,-2 10-1,-9-12-2812,-18-7-3778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19.2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32 684 6883,'0'0'7275,"-6"-4"-5775,-17-10-428,22 13-1049,1 1-1,0 0 0,0-1 0,-1 1 0,1 0 0,0-1 1,0 1-1,0 0 0,0-1 0,-1 1 0,1 0 0,0-1 1,0 1-1,0-1 0,0 1 0,0 0 0,0-1 1,0 1-1,0-1 0,0 1 0,0 0 0,0-1 0,0 1 1,1 0-1,-1-1 0,0 1 0,0-1 0,0 1 1,0 0-1,1-1 0,-1 1 0,0 0 0,0-1 0,0 1 1,1 0-1,-1 0 0,0-1 0,1 1 0,-1 0 0,0 0 1,1-1-1,-1 1 0,0 0 0,1 0 0,-1 0 1,0 0-1,1 0 0,-1 0 0,1-1 0,-1 1 0,0 0 1,1 0-1,-1 0 0,1 0 0,-1 0 0,25-9 41,-24 9 1,169-45 664,264-35-1,-389 73-667,741-95 220,-85 13-357,-167-2 218,22-3-135,-312 57-50,293-36 1024,-340 59-155,-194 13-880,-8-2-2342,-18-1-2389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20.3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66 171 624,'0'0'12606,"-9"-15"-10757,-29-46-451,21 33 1085,15 27-1594,4 5-230,16 30-280,-1-11-366,1-1-1,1-1 1,1 0 0,0-1 0,2-2-1,0 0 1,1-1 0,46 24 0,-67-39-20,0-1 1,0 0 0,0 0 0,0 0-1,0 0 1,0-1 0,0 1 0,0 0-1,0-1 1,0 0 0,1 1-1,-1-1 1,0 0 0,0 0 0,0 0-1,1-1 1,-1 1 0,0 0 0,0-1-1,0 1 1,0-1 0,0 0 0,0 0-1,0 0 1,0 0 0,0 0 0,0 0-1,0 0 1,0-1 0,-1 1-1,1-1 1,0 1 0,1-3 0,1-4-8,0-1 0,-1 1 0,0-1 1,0 1-1,-1-1 0,3-17 0,-2 7 25,10-61-194,9-38 144,-22 129 44,0 0 0,0 0-1,1 0 1,4 20-1,2 21-13,-5-4 30,-1 0-1,-2 0 1,-3 0 0,-10 52 0,-77 418 552,91-516 89,0-9-1048,2-26-4847,6-13-8037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21.5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106 34 6435,'0'0'7921,"0"-5"-6822,0-18 19,0 17 533,0 13-1184,2 30-69,1-1-1,2 1 1,15 54-1,-20-90-390,0-1 0,0 1 0,1-1 0,-1 1 0,0-1 0,0 1 0,0-1-1,1 1 1,-1-1 0,0 1 0,0-1 0,0 1 0,0 0 0,0-1 0,0 1 0,0-1 0,0 1-1,0-1 1,0 1 0,-1-1 0,1 1 0,0-1 0,0 1 0,0-1 0,-1 1 0,1-1 0,0 1-1,0-1 1,-1 1 0,1-1 0,0 0 0,-1 1 0,1-1 0,-1 1 0,1-1 0,-1 0 0,1 1-1,0-1 1,-1 0 0,1 0 0,-1 0 0,1 1 0,-2-1 0,-27-10-26,-29-29-234,19 0 184,38 37 72,1 2 13,22 30-305,-11-20 277,1-1 0,-1-1 0,1 0 0,1-1 0,-1 0 0,23 9 0,-31-15 10,0 1-1,1-1 1,-1 0 0,0 0 0,1-1 0,-1 1 0,0-1-1,1 0 1,-1 0 0,1 0 0,-1-1 0,0 0-1,1 1 1,-1-1 0,0-1 0,0 1 0,1-1 0,-1 0-1,0 0 1,-1 0 0,1 0 0,0 0 0,-1-1-1,1 0 1,4-4 0,-1-1 66,-1 0 1,0 0-1,0-1 0,0 1 0,-1-1 0,0-1 1,-1 1-1,0-1 0,-1 1 0,0-1 1,0 0-1,-1 0 0,2-15 0,11 117-2107,-11-29-2066,-4 7-4468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7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127 703 6371,'0'0'8089,"11"-19"-3951,30-59-955,-40 77-3120,-1 0 1,1 0 0,0 0-1,-1 0 1,0 0 0,1 1 0,-1-1-1,1 0 1,-1 0 0,0 0-1,0 0 1,0 0 0,1 0-1,-1 0 1,0 0 0,0-1-1,0 1 1,-1 0 0,1 0 0,0 0-1,0 0 1,-1 0 0,1 0-1,0 1 1,-1-1 0,1 0-1,-1 0 1,1 0 0,-1 0 0,1 0-1,-1 0 1,0 1 0,0-2-1,-26-2 502,21 4-398,-1-1-136,0 1 0,-1 0 0,1 0 0,-1 1 1,1 0-1,-1 0 0,1 1 0,0 0 0,0 0 0,0 1 0,0 0 0,-12 7 0,16-8-32,0 0-1,0 1 0,0-1 0,1 1 0,-1 0 1,1-1-1,0 1 0,0 0 0,0 0 0,0 1 1,0-1-1,0 0 0,1 1 0,0-1 0,0 1 1,0-1-1,0 1 0,0-1 0,1 1 0,-1 0 1,1-1-1,0 1 0,0 0 0,1 0 0,-1-1 1,1 1-1,0-1 0,2 7 0,-3-9-3,1 0-1,-1 0 1,1 0-1,-1-1 1,1 1 0,0 0-1,-1 0 1,1-1-1,0 1 1,0-1-1,-1 1 1,1 0 0,0-1-1,0 0 1,0 1-1,0-1 1,0 1-1,0-1 1,0 0 0,0 0-1,0 1 1,0-1-1,-1 0 1,3 0 0,28 0-38,-22 0 29,-1-1-2,0-1 0,0 1 0,0-1 0,0-1 0,12-4 0,34-10 39,-51 17-33,0-1-1,0 1 1,0 0-1,0 0 1,0 0-1,-1 0 1,1 1-1,0-1 1,0 1-1,0-1 1,-1 1 0,1 0-1,0 0 1,-1 0-1,1 1 1,2 1-1,40 33-90,-33-25 82,-1-2-1,1 0 1,0 0-1,1-1 1,0 0-1,18 7 1,-11-9-75,0 0 1,0-2 0,0 0-1,1-2 1,-1 0 0,1-1-1,0-1 1,-1-1-1,1 0 1,40-10 0,-55 9 74,1-1-1,0 0 1,-1-1 0,0 1 0,0-1 0,0 0 0,0 0-1,-1-1 1,1 0 0,-1 0 0,0 0 0,-1-1 0,1 0 0,-1 0-1,0 0 1,-1 0 0,1 0 0,-1-1 0,-1 1 0,1-1-1,-1 0 1,2-11 0,2-13-67,-1 0 0,-2-1 1,-2-55-1,-1 72 13,0-44-409,-17-110 0,11 137 737,-1 1-1,-2 0 1,0 1-1,-3 0 1,-15-31-1,6 33 1366,21 27-1574,-1 1 0,0 0-1,1-1 1,-1 1 0,0-1 0,1 1 0,-1 0 0,0-1 0,1 1 0,-1 0 0,0 0 0,0 0 0,1-1-1,-1 1 1,0 0 0,0 0 0,0 0 0,1 0 0,-1 0 0,0 1 0,0-1 0,0 0 0,1 0 0,-1 0-1,0 1 1,1-1 0,-1 0 0,0 1 0,1-1 0,-1 1 0,0-1 0,1 1 0,-1-1 0,0 1 0,1-1 0,-1 1-1,1-1 1,-1 1 0,1 0 0,0-1 0,-1 1 0,0 1 0,-11 23 118,1-1 0,1 2 1,1 0-1,1 0 0,-8 46 0,12-54-117,-10 62 109,3 0 0,4 1 1,5 121-1,4-171-220,1 0 1,2 0 0,1 0 0,17 53 0,7 1-4410,-20-57 1434,1 10-11730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26.0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22 6675,'0'0'8908,"-2"-5"-8297,-6-10-412,9 28-41,12 39 93,-1-18 188,24 63 287,-32-88-688,0-1 1,0 0-1,1-1 1,0 1-1,1-1 0,-1 0 1,2 0-1,11 11 0,-17-17-32,0 0 0,0-1-1,0 1 1,0 0 0,0-1-1,1 1 1,-1-1 0,0 1-1,0-1 1,0 0 0,1 1-1,-1-1 1,0 0 0,0 0-1,1 0 1,-1 0 0,0 0-1,0 0 1,1 0 0,-1 0-1,0-1 1,0 1 0,0 0-1,1-1 1,-1 1 0,0-1-1,0 0 1,0 1 0,0-1-1,0 0 1,0 1 0,0-1-1,0 0 1,0 0 0,0 0-1,0 0 1,0-1 0,5-5 16,-2-1 1,1 1 0,-1-1 0,5-11 0,-3 7-3,-2 4 44,41-89-229,-40 85 384,0 0-1,-2 0 0,1-1 0,-2 1 1,0-1-1,1-17 0,-2 40-21,0 0 0,1 1 0,0-1 0,4 10 0,2 12-163,8 51 1,-4-15-331,35 115 0,-46-179-65,0-1 1,0 0-1,0 1 1,1-1-1,-1 0 1,1 0-1,0 0 1,0 0-1,0 0 1,0 0-1,1 0 0,-1-1 1,1 1-1,4 3 1,13-3-5723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26.4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1 210 10533,'0'0'6579,"12"-2"-6435,16-1-18,-2 1 160,0-1 0,0-2 0,-1 0-1,46-17 1,-55 15-158,-1-1 0,0-1 0,0 0 0,18-15 0,-29 20-107,0 1 0,0-1-1,0 0 1,-1 0 0,1 0-1,-1 0 1,0-1 0,0 1-1,0-1 1,-1 0 0,0 0-1,0 0 1,0 0-1,0 0 1,-1 0 0,0 0-1,0-1 1,0-4 0,-1 9-19,-1-1-1,1 1 1,-1 0 0,1 0 0,-1 0-1,1 1 1,-1-1 0,0 0 0,1 0 0,-1 0-1,0 0 1,0 1 0,1-1 0,-1 0-1,0 0 1,0 1 0,0-1 0,0 1 0,0-1-1,0 1 1,0-1 0,0 1 0,0 0-1,0 0 1,0-1 0,0 1 0,-1 0 0,1 0-1,0 0 1,0 0 0,-2 0 0,-43 1-26,38 0 28,3-1-2,0 1 1,0-1-1,0 1 0,-1 1 0,1-1 0,-7 4 1,10-4-20,1-1 1,-1 1-1,1 0 0,-1 0 1,1 0-1,0 0 1,-1 0-1,1 0 1,0 0-1,0 0 1,0 0-1,0 0 1,0 1-1,0-1 1,0 1-1,0-1 1,1 0-1,-1 1 1,0 0-1,1-1 1,-1 1-1,1-1 1,0 1-1,-1 3 1,1-4-7,1 0 1,-1-1-1,0 1 1,1 0-1,-1 0 1,1 0-1,-1 0 1,1 0 0,-1-1-1,1 1 1,0 0-1,-1-1 1,1 1-1,0 0 1,0-1-1,-1 1 1,1-1 0,0 1-1,0-1 1,0 1-1,0-1 1,-1 1-1,3-1 1,28 10-85,-19-7 3,12 5 91,-1 1-1,0 0 1,0 2 0,-1 1 0,-1 0-1,33 26 1,-46-31 9,0 0 1,-1 0-1,0 1 0,0-1 0,-1 1 0,0 1 0,-1-1 0,8 15 1,-11-17-3,0 0 0,0 0 0,0 0 1,-1 0-1,0 0 0,0 1 0,0-1 1,-1 0-1,0 1 0,0-1 0,-1 0 1,0 1-1,0-1 0,-4 12 0,2-12 77,0 1-1,-1-1 1,0 1-1,0-1 0,0 0 1,-1 0-1,0-1 0,0 1 1,-1-1-1,1-1 0,-1 1 1,0-1-1,-1 0 0,1 0 1,-1 0-1,1-1 0,-1 0 1,-9 2-1,-77 22-1410,37-16-4384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27.6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9 459 5106,'0'0'8962,"0"-4"-7951,0 1-889,0-1 0,1 1 0,-1 0 0,1 0 0,0 0 1,0 0-1,0 0 0,0 0 0,1 0 0,-1 1 0,1-1 0,0 0 0,2-3 0,35-39 350,-17 21-297,-19 21-160,11-14 51,0-1 1,16-27 0,-27 39-70,0 1 0,-1-1 0,1 1 0,-1-1 0,0 0 0,-1 0 0,1 0 0,-1 0 0,-1 0 0,1 0 0,-1 0 0,0 0 0,-1-12 0,0 17 1,0-1 1,1 1-1,-1 0 0,0 0 0,0-1 0,0 1 1,0 0-1,0 0 0,0 0 0,0 0 1,-1 0-1,1 0 0,0 1 0,-1-1 0,1 0 1,0 0-1,-1 1 0,1-1 0,-1 1 1,1 0-1,0-1 0,-1 1 0,1 0 0,-1 0 1,1 0-1,-3 0 0,0-1 2,0 1 0,0 0 0,-1 0 0,1 1 0,0-1 0,0 1 0,0 0 0,0 0 0,-5 2 0,4 0-5,-1 1-1,1 1 1,0-1-1,0 0 1,1 1 0,-1 0-1,1 0 1,0 1-1,1-1 1,-1 1-1,1 0 1,0 0 0,0 0-1,1 0 1,-3 12-1,0 1-9,0 0-1,2 0 0,0 0 0,0 24 1,3-34 23,0-1 0,0 0 0,0 1 1,1-1-1,0 0 0,1 1 0,4 13 1,-5-20-3,1 1 0,-1-1 0,1 1 0,0-1 1,0 0-1,0 0 0,0 0 0,0 0 0,0 0 1,0 0-1,1 0 0,-1-1 0,1 1 0,-1-1 0,1 0 1,0 0-1,-1 0 0,1 0 0,0 0 0,0-1 0,0 1 1,0-1-1,0 0 0,-1 0 0,7 0 0,0-1 11,1 0 0,-1 0 0,1-1 0,-1 0-1,0-1 1,0 0 0,0-1 0,0 1 0,0-2 0,-1 1-1,0-1 1,0-1 0,0 1 0,10-11 0,12-11 49,-2-2 0,26-34-1,-43 50-90,35-46-119,-3-2 1,50-92 0,-81 140 148,-2 16-27,4 27-23,-12-25 46,21 59-131,24 110 1,-40-137 82,-1 1 1,-2-1 0,-2 1-1,-4 60 1,2-94 56,-1 1 1,0-1-1,0 0 1,0 1 0,-1-1-1,0 0 1,1 0-1,-2 0 1,1 0-1,0 0 1,-1 0-1,1 0 1,-1-1-1,0 0 1,0 1-1,-1-1 1,1 0 0,-1 0-1,1-1 1,-6 3-1,-3 2-386,0-1-1,-1 0 0,0-1 1,-1-1-1,-16 4 1,6-3-4661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28.4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0 334 13110,'0'0'5627,"1"19"-5553,30 372 735,-32-482-734,3-114-103,0 170-29,2 0 0,2 0-1,17-59 1,-23 90 49,2 0-1,-1 0 1,0 0-1,1 1 1,-1-1-1,1 1 1,0-1-1,1 1 1,-1 0-1,0-1 0,1 1 1,3-3-1,-5 6 6,0-1-1,-1 1 1,1 0-1,0-1 1,0 1-1,-1 0 1,1 0-1,0 0 1,0-1-1,0 1 1,-1 0-1,1 0 1,0 0-1,0 0 1,0 0-1,0 1 1,-1-1-1,1 0 1,0 0-1,0 1 1,0-1-1,0 1 1,23 22-51,-2 10 31,-2 2 0,19 45 0,-22-43 17,1-2-1,32 48 1,-46-78 20,0 0-1,0-1 1,0 1 0,1-1 0,-1 0 0,1 0 0,1 0-1,-1-1 1,0 1 0,1-1 0,-1-1 0,13 5-1,-15-6 46,0 0 0,1-1-1,-1 1 1,0-1 0,1 0-1,-1 0 1,0 0 0,1 0-1,-1-1 1,0 1 0,0-1-1,1 0 1,-1 0 0,0 0-1,0 0 1,0-1 0,0 1-1,0-1 1,0 1 0,0-1-1,-1 0 1,1-1 0,-1 1-1,1 0 1,-1-1 0,2-2-1,5-8 151,0-1 0,-1 0 0,0-1 0,-1 0 0,-1 0 0,0 0 1,-1-1-1,-1 1 0,3-26 0,0-12 97,0-83 0,-5 99-262,-1-45 6,-1 77-28,0 0 0,-1 1 0,1-1 0,-1 1 0,-1 0 0,1-1 0,0 1 0,-1 0 1,0-1-1,0 1 0,0 0 0,0 0 0,-5-5 0,7 8-27,-1 1 1,1 0-1,0 0 1,0 0-1,0-1 1,0 1-1,0 0 1,0 0-1,-1 0 1,1-1-1,0 1 1,0 0-1,0 0 1,0 0-1,-1 0 1,1-1-1,0 1 1,0 0-1,-1 0 1,1 0-1,0 0 1,0 0-1,0 0 1,-1 0-1,1 0 0,0 0 1,0 0-1,-1 0 1,1 0-1,0 0 1,0 0-1,-1 0 1,1 0-1,0 0 1,0 0-1,-1 0 1,1 0-1,0 0 1,0 0-1,0 0 1,-1 0-1,1 1 1,0-1-1,0 0 1,0 0-1,-1 0 1,1 0-1,0 1 1,0-1-1,0 0 1,0 0-1,-1 0 1,1 1-1,0-1 1,0 0-1,0 0 1,0 0-1,0 1 1,0-1-1,0 0 1,0 1-1,-2 18-558,2-15 427,-1 13-517,1 0 0,1 1 1,0-1-1,1 0 1,1 0-1,1 0 1,10 28-1,-12-39 206,1 0 0,0-1 0,0 1 0,1-1 0,-1 0 0,1 0 0,0 0 0,1 0 1,-1-1-1,1 0 0,0 0 0,0 0 0,0 0 0,0-1 0,1 0 0,0 0 0,-1 0 0,1-1 0,0 0 0,0 0 0,0-1 0,1 1 0,-1-1 0,11 0 0,39 0-3703,-34-1 6073,-15 10 2371,0 18-2883,-6-22-745,3 11 27,0 0 1,2 0-1,0 0 1,0-1 0,2 1-1,13 20 1,-19-33-626,0-1 0,1 0 1,-1 0-1,1 0 0,-1 0 0,1 0 0,0-1 0,0 1 1,1-1-1,-1 0 0,0 1 0,1-2 0,-1 1 1,1 0-1,0-1 0,-1 0 0,1 1 0,0-2 0,0 1 1,0 0-1,0-1 0,0 0 0,0 1 0,0-2 1,0 1-1,0 0 0,0-1 0,-1 0 0,1 0 0,0 0 1,0 0-1,0 0 0,-1-1 0,1 0 0,4-3 1,0 0 67,-1 0 1,0 0 0,0-1-1,-1 0 1,1-1 0,-1 1-1,-1-1 1,1-1 0,-1 1-1,0-1 1,-1 1 0,0-1 0,0-1-1,4-13 1,-3 9-69,-2 0 1,0 0-1,0-1 1,-1 1-1,-1-1 0,0 1 1,0-1-1,-2 1 1,-2-18-1,3 27-109,-1 0-1,0 1 1,0-1 0,0 1-1,0-1 1,-1 1 0,1-1-1,-1 1 1,0 0-1,0 0 1,0 0 0,-1 0-1,1 0 1,-1 0 0,1 1-1,-1-1 1,0 1-1,0 0 1,0 0 0,0 0-1,0 0 1,-1 0 0,1 1-1,0-1 1,-1 1-1,0 0 1,1 0 0,-1 0-1,1 1 1,-1-1 0,0 1-1,0 0 1,-5 0-1,-1 1-535,0 0 0,0 0 0,0 1-1,0 1 1,0 0 0,0 0-1,1 0 1,-1 2 0,1-1-1,0 1 1,-10 7 0,-41 36-5426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28.8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0 611 15319,'0'0'4114,"121"-82"-3522,-6 16 721,32-15-529,9-3-784,-9-1-160,-22 5-640,-36 10-2450,-37 8-3681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29.1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1 525 7491,'0'0'5107,"141"2"-2130,-5-34-976,55-20-672,41-14-817,28-16-128,5-2-48,-21 5-288,-46 19 240,-59 21-288,-53 15-576,-49 15 0,-29 9-625,-40 33-5090,-31 6 2850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42.7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126 285 6339,'0'0'7611,"20"-16"-5447,-5 5-1830,16-11 395,-1-1-1,-1-2 0,31-35 0,-54 53-584,0-1 0,-1 0-1,0 0 1,0-1 0,5-13 0,-9 20-134,0 1 0,-1-1 0,1 1-1,0-1 1,-1 0 0,1 1 0,-1-1 0,0 1 0,0-1 0,1 0-1,-1 1 1,0-1 0,0 0 0,0 0 0,-1 1 0,1-1 0,0 0-1,-1 1 1,1-1 0,-1 1 0,1-1 0,-1 1 0,0-1 0,0 1-1,0-1 1,0 1 0,0-1 0,0 1 0,0 0 0,0 0 0,0 0-1,-1-1 1,1 1 0,0 0 0,-1 1 0,1-1 0,-1 0 0,1 0-1,-1 1 1,-1-2 0,-7 0-15,-1 0 1,0 0-1,1 1 0,-1 1 0,0 0 0,0 0 1,1 1-1,-1 0 0,0 1 0,1 0 1,-1 1-1,1 0 0,-16 7 0,14-5-3,0 1-1,0 0 1,1 1-1,0 0 1,0 0-1,1 2 1,0-1-1,1 1 1,-1 0 0,-14 21-1,20-24 0,0 0 1,1 1-1,0-1 1,0 1-1,0-1 0,1 1 1,0 0-1,0 0 0,1 0 1,0 0-1,0 0 1,1 0-1,0 0 0,0 0 1,0 0-1,1 0 0,0 0 1,1 0-1,-1 0 1,1 0-1,1 0 0,-1-1 1,5 9-1,7 10-97,1-1 0,1-1 0,1 0 0,30 30 0,-9-10-168,-35-40 247,16 25-115,-19-27 143,0-1 0,0 1 1,1-1-1,-1 1 0,0-1 0,0 1 1,0 0-1,0-1 0,0 1 0,0-1 1,0 1-1,0-1 0,0 1 0,0-1 1,0 1-1,0-1 0,-1 1 0,1 0 1,0-1-1,0 1 0,0-1 0,-1 1 1,1-1-1,0 1 0,-1-1 0,1 0 1,0 1-1,-1-1 0,1 1 0,-1-1 1,1 0-1,0 1 0,-1-1 0,1 0 1,-1 1-1,1-1 0,-1 0 0,1 0 1,-1 0-1,1 1 0,-1-1 0,0 0 1,1 0-1,-1 0 0,1 0 0,-1 0 1,1 0-1,-1 0 0,1 0 0,-1 0 1,-1-1-1,-4 2-5,-18 1-64,0-1 1,0-1-1,-37-5 0,60 5-35,0 0 0,1 0 0,-1-1 0,0 1 0,0-1 0,1 1 0,-1-1 0,0 1 0,1-1 0,-1 1 0,0-1 0,1 1 0,-1-1 0,1 0 0,-1 1 0,1-1 0,0 0-1,-1 0 1,1 1 0,0-1 0,-1 0 0,1 0 0,0 1 0,0-1 0,-1 0 0,1 0 0,0 0 0,0 0 0,0 1 0,0-1 0,0 0 0,1 0 0,-1 0 0,0 0 0,0 1 0,0-1 0,1 0 0,-1 0 0,0 0 0,1 1 0,0-2 0,16-24-5348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43.1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219 1 1361,'0'0'11597,"-18"-1"-10023,2 1-1176,1 1-1,-1 0 1,1 2 0,-28 6 0,38-8-332,-1 1 1,1-1-1,0 1 1,-1 1-1,1-1 1,0 1-1,1 0 1,-1 0-1,0 0 1,1 1-1,0-1 1,0 1-1,0 0 1,0 0-1,0 1 1,1-1-1,0 1 1,0 0-1,0 0 1,-4 10 0,7-14-64,0 0 1,-1 0 0,1 0 0,0 1 0,0-1 0,-1 0 0,1 0 0,0 1 0,0-1-1,1 0 1,-1 0 0,0 1 0,0-1 0,1 0 0,-1 0 0,0 0 0,1 0 0,-1 1-1,1-1 1,0 0 0,-1 0 0,1 0 0,0 0 0,-1 0 0,1 0 0,0 0 0,0 0-1,0-1 1,0 1 0,0 0 0,0 0 0,0-1 0,0 1 0,0-1 0,1 1 0,-1-1-1,0 1 1,0-1 0,0 0 0,1 0 0,-1 1 0,3-1 0,8 1 1,0 0 0,0 0 1,21-3-1,-12 1 7,51-6-78,-59 4 60,1 1-1,0 1 1,0 0 0,-1 0 0,1 2-1,21 2 1,-34-2 9,0-1 0,-1 1 1,1-1-1,0 1 0,-1 0 0,1-1 0,0 1 0,-1 0 0,1 0 0,-1-1 1,1 1-1,-1 0 0,0 0 0,1 0 0,-1 0 0,0-1 0,1 1 0,-1 0 0,0 0 1,0 0-1,0 0 0,0 0 0,0 0 0,0 1 0,-1 29 76,0-24-70,-16 106-940,19-99-2025,8-12-1695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43.4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8740,'0'0'5445,"10"16"-4383,-6-10-973,6 10 76,0-1 0,0 0 1,2-1-1,0 0 0,0-1 1,1 0-1,17 12 0,-26-22-155,0-1 0,0 1 0,1-1 0,-1 0 0,0 0-1,1-1 1,-1 1 0,1-1 0,0 0 0,-1 0 0,1-1 0,0 1-1,0-1 1,0 0 0,-1 0 0,1-1 0,0 1 0,0-1 0,-1 0 0,1-1-1,-1 1 1,1-1 0,-1 0 0,6-3 0,-4 2 12,-1-1 0,0 0 0,0 0 0,0 0 0,-1-1 0,1 0 0,-1 0 0,0 0 0,-1 0 0,1 0 0,-1-1 0,0 0 0,0 0 0,-1 0 0,0 0 0,0 0 0,2-10 0,-29 119 3586,13-61-3725,2 1-1,1 0 0,-4 77 1,13-97-410,-1-7-697,1 1 0,1-1-1,3 19 1,10 1-5083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43.7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78 10261,'0'0'6048,"18"20"-4733,-1-1-1060,4 4 31,0 1 1,-2 1-1,19 33 1,-31-46-214,1 0 1,1-1-1,0 0 1,0 0-1,1-1 1,14 12 0,-18-18-62,0 1 0,0-2 0,1 1 0,-1-1 0,1 1 0,0-2 0,-1 1 0,1-1 0,1 0 0,-1-1 0,0 1 0,0-1 0,15-1 0,-18 0-12,0-1 0,0 0 1,0 0-1,-1 0 0,1-1 0,0 0 1,-1 1-1,1-1 0,-1 0 1,1-1-1,-1 1 0,0 0 1,0-1-1,0 0 0,0 0 0,-1 0 1,1 0-1,-1 0 0,0-1 1,0 1-1,0-1 0,0 1 1,0-1-1,-1 0 0,2-6 0,4-11-45,-1 0 0,-1-1 0,3-27-1,7-85 95,-13 79 2333,-16 360-1119,0 4-2380,15-254-1743,6-16-2385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8.2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26 437 8756,'0'0'16210,"0"-17"-14921,0 14-1231,1-40 222,0 30-219,-1 22 4,0 19-67,-21 572 711,15-552-1410,5-42-417,5-30 771,43-191 328,-19 103 102,-23 90-78,72-279 89,-60 248-71,2 1 0,2 1 0,42-73 1,-56 112-25,0 1 1,1 1-1,0-1 1,0 1 0,12-10-1,-17 18 1,-1-1-1,1 1 1,0 0-1,0 0 1,0 0-1,0 1 1,0-1-1,0 1 1,1-1 0,-1 1-1,1 0 1,-1 0-1,0 1 1,1-1-1,0 1 1,-1-1-1,1 1 1,-1 0-1,1 1 1,-1-1-1,1 1 1,5 1-1,-7-1-3,-1 0-1,1 0 0,0 0 0,0 0 0,-1 1 0,1-1 1,-1 1-1,0-1 0,1 1 0,-1 0 0,0-1 0,0 1 1,0 0-1,0 0 0,0 0 0,0-1 0,-1 1 1,1 0-1,-1 0 0,1 0 0,-1 1 0,0-1 0,1 0 1,-1 3-1,-5 54-107,2-48 51,-1 1 1,-1 0-1,0-1 0,-1 0 0,0 0 1,0-1-1,-1 0 0,-1 0 0,0 0 1,0-1-1,-1 0 0,0-1 0,-12 10 1,-15 8-244,0 0 1,-52 26-1,-31 7-739,118-57 1037,0-1-1,0 0 1,0 1-1,0-1 1,0 0-1,0 1 1,1-1-1,-1 1 0,1-1 1,-1 1-1,1 0 1,-1-1-1,1 1 1,0-1-1,0 1 1,0 0-1,0-1 1,0 1-1,0 0 1,0 2-1,7 33 80,4-15 199,1-1 0,1 0 0,1-1-1,0-1 1,2 0 0,33 32-1,-15-15 170,-18-18-383,19 20 298,73 64 1,-96-93-496,0 0-1,0 0 1,1-2 0,0 1 0,1-2 0,-1 0 0,1 0-1,0-2 1,1 1 0,-1-2 0,18 3 0,20-5-3018,-7-1-2677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44.2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18 245 1617,'0'0'13433,"22"-2"-11779,-19 2-1576,33-2 400,0-2 0,-1-2 0,59-16 0,-84 19-403,0-1 1,0 0-1,0-1 0,0 0 0,-1-1 1,0 0-1,0 0 0,13-12 1,-19 15-57,0-1 1,0 0 0,0 0 0,0 0 0,0 0 0,-1 0 0,0-1 0,1 1-1,-2-1 1,1 0 0,-1 1 0,1-1 0,-1 0 0,-1 0 0,1 0 0,-1 0-1,1 0 1,-1 0 0,-2-9 0,1 11-12,1 1 0,-1-1-1,0 1 1,0-1 0,-1 1 0,1 0-1,0-1 1,-1 1 0,0 0 0,1 0-1,-1 0 1,0 0 0,0 0 0,0 0-1,0 1 1,0-1 0,-1 1 0,1-1-1,0 1 1,-1 0 0,1 0 0,-1 0-1,1 0 1,-1 0 0,1 1 0,-1-1-1,-3 1 1,-11-3-1,0 1-1,1 1 1,-21 2-1,29-1-9,-1 0 1,0 1 0,0 0 0,0 1 0,0 0-1,0 0 1,1 1 0,-1 0 0,1 1 0,-1-1 0,1 2-1,0-1 1,1 1 0,-1 0 0,1 1 0,0 0 0,0 0-1,1 0 1,0 1 0,0 0 0,0 0 0,1 1 0,-6 11-1,4-6 17,0 1 0,2 0 0,-1 0 0,2 0 0,0 0-1,1 1 1,0-1 0,1 1 0,0 0 0,2 0 0,0 0 0,0 0-1,3 15 1,-2-25-15,0-1-1,0 1 0,0-1 1,0 1-1,1-1 0,-1 0 1,1 0-1,0 0 0,1 0 1,-1 0-1,1 0 0,-1-1 1,1 1-1,0-1 0,1 0 1,-1 0-1,0 0 0,1 0 1,0 0-1,0-1 0,0 1 1,0-1-1,0 0 0,0-1 1,0 1-1,0-1 0,1 0 1,-1 0-1,1 0 0,-1 0 1,1-1-1,-1 0 0,1 0 1,8-1-1,2 0-9,0-1 1,0-1-1,-1 0 0,0-1 0,1 0 1,-1-1-1,-1-1 0,1 0 1,19-13-1,120-94-226,-98 70 86,117-70 0,-166 109 185,1 1 0,0 0 1,0 0-1,0 0 0,0 1 0,15-2 0,-21 4-25,0-1-1,1 1 0,-1 0 1,0 0-1,1 1 0,-1-1 0,1 0 1,-1 0-1,0 1 0,1-1 1,-1 1-1,0-1 0,0 1 0,1-1 1,-1 1-1,0 0 0,0 0 1,0 0-1,0-1 0,0 1 1,0 0-1,0 0 0,0 1 0,0-1 1,0 0-1,-1 0 0,1 0 1,0 0-1,-1 1 0,1-1 0,-1 0 1,1 1-1,-1-1 0,0 0 1,1 1-1,-1-1 0,0 0 1,0 3-1,1 6 42,-1 0 0,1 0 1,-2-1-1,1 1 0,-2 0 1,1-1-1,-1 1 0,0-1 1,-1 1-1,0-1 0,-1 0 1,0 0-1,-6 9 0,1-4 94,0-2 0,-1 1 0,-1-1 1,0-1-1,0 0 0,-1-1 0,-21 14 0,3-2-86,-2-2 1,0-1 0,-1-2-1,-1-1 1,0-1 0,-69 18 0,85-33-2650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44.8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1 733 8324,'0'0'15383,"81"-94"-13926,16 14-1185,26-15 256,14-3-432,0 0 64,-16 3-320,-26 15-528,-28 21-1457,-31 25 272,-60 54-5026,-49 44 31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45.2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1125 14791,'0'0'3089,"121"-184"-1552,6 45-497,37-22-527,29-10-513,9 9-225,-20 24 129,-41 37-880,-58 47-193,-63 40-559,-38 14-6836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30.7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0 735 10773,'0'0'4234,"12"-1"-3834,2-2-53,1 0-1,-1 0 1,0-2-1,0 0 1,0 0-1,-1-1 1,17-11-1,97-68 1383,228-196 181,54-40-1603,-407 347-1574,-4 7-666,-13 56 0,-1-7-2621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5.3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3208 325 7043,'0'0'5283,"-14"-18"-4168,-48-54-374,55 65-671,-1 0-1,0 1 0,-1 0 1,1 0-1,-1 0 0,0 1 1,-1 1-1,1 0 0,-1 0 0,0 0 1,0 2-1,0-1 0,0 1 1,0 0-1,-1 1 0,-10 0 0,1-1-46,-131-10 342,-168 9 0,167 5-89,-736 46 1098,626-13-531,-349 92 0,540-108-494,-131 55 1,178-63-284,0 1 0,1 1 0,1 1 0,0 1 0,1 0 1,0 2-1,2 1 0,-33 37 0,44-45-59,2 0 1,-1 1 0,1 0-1,1 0 1,0 1 0,0-1-1,1 1 1,1 0 0,0 0-1,1 1 1,0-1 0,0 0-1,2 1 1,-1-1 0,2 1-1,0-1 1,0 1 0,1-1-1,0 0 1,1 0 0,9 23-1,1-5 2,0-1-1,2-1 1,1 0 0,1-1-1,1-1 1,1 0 0,34 33-1,-12-19 57,2-3 1,1-1-1,2-2 0,1-2 0,82 40 0,-7-14 7,156 50-1,-47-35 102,4-11 0,2-9 0,316 28 0,732-35 495,-1149-48-834,0-7-1,-1-5 0,0-7 0,-2-5 0,174-58 0,-236 58 30,-1-4-1,-1-2 1,-2-3 0,94-66-1,-116 67 94,-1-1 0,-3-2-1,0-2 1,-3-2 0,-1-1 0,55-85-1,-74 99 46,-2 0 0,-1 0 0,-2-2 0,-1 0 0,-1 0 0,14-61 0,-23 76 9,0 1-1,0-1 1,-1 0-1,-1 0 0,-1 0 1,0 0-1,-1 0 0,0 0 1,-1 0-1,-1 1 1,0-1-1,-2 1 0,1 0 1,-1 0-1,-1 1 1,-1 0-1,-9-13 0,-2 3 29,0 1 1,-2 0-1,-1 2 0,-1 0 0,0 2 0,-2 0 0,-47-25 0,-6 4 25,-122-42-1,16 20-72,-288-58 1,-204 20-212,405 76-1872,0 12 1,-336 29-1,278 29-1738,38 20-979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6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443 254 7299,'0'0'3919,"16"-19"-1870,53-58-77,-65 72-1732,1 0-1,-1 0 1,1-1 0,-1 0-1,-1 0 1,1 0 0,-1 0 0,0 0-1,-1-1 1,0 1 0,0-1-1,2-11 1,-4 16-202,0-1 1,0 1-1,0 0 0,-1-1 1,1 1-1,-1 0 0,0-1 0,0 1 1,0 0-1,0 0 0,0 0 1,0 0-1,0 0 0,-1 0 1,1 0-1,-1 0 0,1 0 0,-1 1 1,0-1-1,0 1 0,1-1 1,-1 1-1,0 0 0,0 0 0,-1 0 1,1 0-1,0 0 0,0 0 1,0 0-1,-5 0 0,-16-4-27,0 1 0,0 1 0,0 1 0,-1 1 0,1 1-1,0 1 1,0 1 0,0 2 0,0 0 0,0 1 0,1 1-1,-1 1 1,2 1 0,-37 19 0,53-24-15,-1 0 0,1 1 1,0-1-1,0 1 0,0 0 0,0 1 0,1-1 1,-1 1-1,1 0 0,0 0 0,1 0 0,0 1 0,-1-1 1,2 1-1,-1 0 0,1 0 0,-1 0 0,2 0 1,-1 0-1,-1 13 0,3-11-1,0-1 1,0 1-1,1 0 0,0 0 0,0 0 1,1-1-1,0 1 0,1 0 1,-1-1-1,1 0 0,1 0 0,-1 0 1,1 0-1,1 0 0,-1-1 1,8 9-1,19 16-50,1-1-1,1-1 1,50 32-1,1 1-69,-44-26-10,-39-35 128,0 0 0,0 0 0,0 0 1,0 0-1,0 0 0,0 0 1,0 0-1,0 0 0,-1 1 0,1-1 1,0 0-1,-1 0 0,1 1 0,-1-1 1,1 0-1,-1 1 0,0-1 1,1 1-1,-1-1 0,0 0 0,0 1 1,0-1-1,0 1 0,0-1 1,0 1-1,-1-1 0,1 0 0,0 1 1,-1-1-1,1 0 0,-1 1 0,1-1 1,-1 0-1,-1 2 0,-5 1 7,-1 0-1,1-1 0,-1 1 1,0-2-1,0 1 0,-1-1 1,1 0-1,0-1 0,-14 1 1,10-1 6,-83 9-174,-102-5 0,195-5 97,0 1-1,0-2 1,0 1 0,0 0-1,0 0 1,1 0 0,-1-1-1,0 1 1,0-1 0,1 0-1,-1 1 1,0-1 0,1 0-1,-1 0 1,-1-1 0,4-8-1502,17-2-403,35-6-1463,20-1-1112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6.5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325 61 7555,'0'0'8276,"-24"-11"-6688,5 2-1343,8 3-157,-1 0 1,1 1-1,-1 0 0,-1 1 0,1 0 1,0 1-1,-1 0 0,0 1 0,0 1 1,1 0-1,-17 0 0,15 3 11,1 0 0,0 1 0,-25 8 0,36-11-95,0 1 0,0-1 0,0 1 0,0 0 0,0-1 0,0 1 0,0 0 0,1 0 0,-1 0 0,0 0 0,0 1 0,1-1 0,-1 0 0,1 1 0,-1-1 0,1 1 0,0 0 0,0-1 0,0 1 0,-1 0 0,2 0 0,-1 0-1,0 0 1,0-1 0,0 1 0,1 0 0,-1 0 0,1 1 0,0-1 0,0 0 0,0 0 0,0 0 0,0 3 0,1-4-5,0 1 0,0-1 0,0 1-1,0-1 1,0 1 0,0-1 0,1 0 0,-1 0-1,1 0 1,-1 0 0,1 0 0,-1 0 0,1 0 0,-1 0-1,1 0 1,0-1 0,-1 1 0,1-1 0,0 1-1,2-1 1,43 8-38,-35-7 28,37 5 43,-30-5-49,-1 1 1,0 0 0,1 2-1,-1 0 1,22 9 0,-37-12 16,-1 0 0,0 1 0,0-1-1,0 1 1,0-1 0,0 1 0,0 0 0,0 0 0,-1-1 0,1 1 0,-1 0 0,1 1 0,-1-1 0,0 0 0,0 0 0,0 1-1,0-1 1,0 0 0,0 1 0,-1-1 0,1 1 0,-1-1 0,1 1 0,-1-1 0,0 1 0,0-1 0,-1 4 0,0 8 18,-2 0 0,1 0 0,-10 25 1,2-1-82,10-36-264,-4 27 417,5-14-1996,5-8-4168,16-5-3758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6.8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48 2993,'0'0'11502,"20"9"-10355,-1-1-809,-2 0-109,0-1-1,0 0 1,1-1 0,-1-1-1,35 4 1,-34-6-153,1-2 0,-1 0 0,1-1 0,-1-1-1,1-1 1,26-6 0,-38 6 38,-1 0 0,1 0-1,-1-1 1,0 0 0,0 0-1,0 0 1,0-1 0,-1 0-1,1 0 1,-1 0 0,0 0-1,0-1 1,-1 0 0,1 0 0,-1-1-1,0 1 1,0-1 0,-1 0-1,0 0 1,5-11 0,-8 15 953,-1 7-991,0-1 0,0 1 1,0-1-1,-1 1 0,1-1 0,-1 0 1,-1 1-1,1-1 0,0 0 0,-7 7 1,-1 4 20,-13 23-230,-3 3 318,-22 49-1,42-76-526,0 0 1,1 0-1,1 1 1,0 0-1,1 0 0,0 0 1,0 27-1,6-8-3558,13-10-2165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7.2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30 276 10037,'0'0'784,"3"24"107,20 367 4712,-23-389-5579,0 0 1,-1-1 0,1 1 0,0 0 0,-1 0 0,1-1-1,-1 1 1,1 0 0,-1-1 0,0 1 0,1-1 0,-1 1 0,0-1-1,0 1 1,0-1 0,-3 3 0,3-4-7,1 1 0,-1-1 0,0 0 0,1 0 0,-1 0 0,0 0 0,1 0 0,-1 0 0,0 0 1,1 0-1,-1 0 0,0 0 0,1 0 0,-1 0 0,0 0 0,0 0 0,1-1 0,-1 1 0,1 0 0,-1-1 0,0 1 0,1 0 0,-1-1 0,1 1 1,-1-1-1,1 1 0,-1-1 0,1 1 0,-1-1 0,1 1 0,-1-1 0,1 1 0,0-1 0,-1 0 0,1 1 0,0-1 0,-1 1 0,1-1 0,0 0 1,0 0-1,0 1 0,0-1 0,0 0 0,0 0 0,-5-13 98,1 0-1,0 0 1,2-1 0,-1 1 0,1-25 0,4-79-64,-1 101-47,1-21 29,1-1-1,2 1 0,2 0 1,2 1-1,21-58 0,-30 93-17,1 0 0,0 0 1,0 0-1,0 0 0,0 0 0,1 0 0,-1 0 0,0 0 0,1 0 0,0 0 0,-1 1 0,1-1 0,0 1 0,0-1 0,2 0 1,-3 1-8,0 1 0,1-1 0,-1 1 0,0 0 0,0 0 0,1 0 0,-1 0 0,0 0 0,1 0 0,-1 0 0,0 0 0,0 0 0,1 0 0,-1 1 0,0-1 0,0 1 0,1-1 1,-1 1-1,2 0 0,4 5 1,0-1 0,0 1 0,-1 1 1,1-1-1,-2 1 0,7 8 1,-8-10-28,39 53 69,-25-32-27,1-1 1,1-1-1,2-1 0,26 24 1,-40-41 42,1 0 1,-1 0-1,1-1 1,0 0 0,1 0-1,-1-1 1,1-1-1,0 0 1,0 0-1,0 0 1,0-1 0,0-1-1,0 0 1,0 0-1,1-1 1,20-3-1,-24 2-31,1 0 0,0-1-1,-1-1 1,1 1 0,-1-1-1,1-1 1,-1 1 0,0-1-1,-1 0 1,1-1-1,-1 1 1,0-1 0,0-1-1,0 1 1,-1-1 0,1 0-1,-2 0 1,1-1-1,-1 1 1,0-1 0,0 0-1,0 0 1,-1-1 0,0 1-1,-1-1 1,3-13 0,-2 8 9,-1 0 0,0 0 0,0 0 0,-2 0 0,0 0 0,0 0 0,-1 0 0,-1 0 0,0 0 0,-1 0 0,0 0 0,-1 1 0,0-1 0,-1 1 0,-10-18 1,5 14-175,-1 2 1,0-1-1,-1 1 0,-17-15 1,46 49-6569,5 4 3908,26 19-1065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37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260 134 7700,'0'0'8748,"0"20"-6801,-2 11-1387,1-14-220,0 0 0,1 1 0,1-1 0,4 26 0,-4-38-318,0 0 0,1 0 0,-1-1 1,1 1-1,0-1 0,0 1 0,0-1 0,1 0 0,-1 0 1,1 0-1,0 0 0,0 0 0,0-1 0,1 1 1,0-1-1,-1 0 0,1 0 0,0 0 0,0-1 1,1 0-1,-1 1 0,0-1 0,1 0 0,-1-1 0,1 1 1,0-1-1,0 0 0,-1 0 0,8 0 0,-2-1 10,0 1 1,1-1-1,-1 0 0,0-1 0,0-1 0,1 1 0,-1-2 0,0 1 0,0-1 1,-1-1-1,1 0 0,-1 0 0,10-7 0,-13 8-19,0-1-1,-1-1 1,1 1-1,-1-1 1,0 0 0,0 0-1,-1-1 1,0 0-1,0 1 1,0-1 0,-1 0-1,0-1 1,0 1-1,0-1 1,-1 1 0,0-1-1,0 0 1,0 0-1,-1 0 1,0 0 0,-1 0-1,0-9 1,-1 7-13,0 1 0,0-1 0,-1 1 0,0-1 0,0 1 0,-1 0 0,0 0 0,-1 0 0,1 1 0,-2-1 0,1 1 0,-1 0 0,0 0 1,0 0-1,-1 1 0,0-1 0,-13-9 0,8 8-6,-1 0 0,0 1 0,-1 0 0,1 1 0,-1 0 0,-1 1 0,1 0 0,-1 2 0,1-1 0,-1 1 0,0 1 0,0 1 0,-28 0 0,23 2-552,-1 1-1,1 1 1,0 1 0,-1 1 0,2 0-1,-1 1 1,1 2 0,0-1-1,-28 18 1,-43 32-8425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59.9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0 516 13014,'0'0'8385,"24"1"-8251,253 7 778,-267-8-847,1-1-1,0 1 1,-1-2-1,1 0 1,-1 0-1,0-1 1,0 0 0,0 0-1,0-1 1,14-8-1,-19 9-27,0-1-1,0 0 1,-1 1-1,1-2 1,-1 1-1,0 0 1,0-1-1,0 0 1,-1 0-1,1 0 1,-1 0-1,0 0 1,-1-1-1,1 0 1,-1 1 0,0-1-1,-1 0 1,0 0-1,2-11 1,-2 7 9,0 1 0,-1-1 1,0 0-1,0 0 1,-1 0-1,0 1 1,-4-14-1,4 19-32,-1 0 0,1 0 0,-1 1-1,0-1 1,0 1 0,0-1 0,-1 1 0,1 0-1,-1 0 1,0 0 0,0 0 0,0 1 0,0-1 0,0 1-1,0 0 1,-1-1 0,1 2 0,-1-1 0,0 0-1,-5-1 1,1 0 8,1 0-1,-1 1 0,0 0 0,0 1 1,0 0-1,0 0 0,-1 1 0,1-1 1,0 2-1,0-1 0,0 1 1,0 1-1,0-1 0,0 1 0,0 1 1,0 0-1,1 0 0,-1 0 1,1 1-1,0 0 0,0 0 0,0 1 1,-10 8-1,8-4-12,1 1 0,0-1-1,0 1 1,1 1 0,1-1 0,0 1 0,0 1-1,1-1 1,0 1 0,1-1 0,0 1 0,1 1 0,1-1-1,-3 24 1,4-23-35,0 0 1,1 0-1,1 0 0,0 0 1,0-1-1,1 1 0,1 0 0,0-1 1,1 1-1,1-1 0,-1 0 0,2 0 1,0-1-1,0 0 0,1 0 0,0 0 1,1-1-1,0 0 0,1 0 0,0-1 1,0 0-1,1-1 0,1 0 1,-1-1-1,1 0 0,0 0 0,0-1 1,1 0-1,0-1 0,0-1 0,0 0 1,1 0-1,23 2 0,-11-3-142,0-2 1,-1 0-1,1-2 0,0-1 1,-1 0-1,1-2 0,-1-1 1,34-11-1,-42 10 113,0 0 0,-1-1 0,1-1 1,-1 0-1,-1-1 0,1-1 0,-1 0 0,-1-1 0,0 0 0,-1-1 1,0 0-1,20-28 0,-29 35 89,1-1 1,-1 0 0,0 0-1,0 0 1,-1 0 0,1 0-1,-2 0 1,1-1-1,-1 1 1,1-1 0,-2 1-1,1-1 1,-1 1 0,0-1-1,0 0 1,-1 1 0,0-1-1,0 1 1,-1-1-1,-2-6 1,2 8-24,0 1 1,-1-1-1,1 1 1,-1 0-1,0 0 0,0 0 1,0 0-1,-1 1 1,1-1-1,-1 1 1,0 0-1,0 0 0,0 0 1,-1 1-1,1-1 1,-1 1-1,1 0 0,-1 0 1,1 1-1,-1-1 1,0 1-1,0 0 0,0 0 1,0 1-1,0 0 1,-6 0-1,10 0-23,-1 0 1,1 0-1,0 0 0,0 0 0,0 1 1,0-1-1,0 0 0,0 1 1,0-1-1,1 1 0,-1-1 0,0 1 1,0-1-1,0 1 0,0 0 1,0-1-1,1 1 0,-1 0 0,0 0 1,1 0-1,-1-1 0,1 1 1,-1 0-1,1 0 0,-1 0 1,1 0-1,-1 0 0,1 0 0,0 0 1,0 0-1,-1 2 0,-1 39-811,2-31 353,1-10 430,-1 0 0,0 1 0,1-1 0,-1 0 0,1 0 0,0 1 0,-1-1 0,1 0 0,0 0 0,0 0 0,0 0 0,0 0 0,-1 0 0,1 0 0,1 0 0,-1 0 0,0-1 0,0 1 0,0 0 0,0-1 0,0 1 0,1-1 0,-1 1 0,0-1 0,1 1 0,-1-1 0,0 0-1,1 0 1,-1 0 0,0 0 0,3 0 0,57 1 149,-43-2 591,-14 1-657,-1 1-1,0-1 1,0 1-1,0 0 1,0 0-1,1 1 1,-2-1 0,1 0-1,0 1 1,0 0-1,0-1 1,-1 1-1,1 1 1,-1-1-1,1 0 1,-1 0-1,0 1 1,0-1-1,0 1 1,0 0-1,2 4 1,5 9 38,-1 1 1,10 28-1,-11-26 15,11 32 29,-2 0 0,-2 2 1,-3-1-1,6 68 0,-9-10-26,-7 119 0,-2-195-83,-2 0-1,-2 0 1,-1-1 0,-20 64-1,20-81-56,0 0 0,-1 0 0,-1 0-1,0-1 1,-1-1 0,0 1 0,-1-1 0,-1-1-1,0 0 1,-1 0 0,-22 16 0,28-24-57,-1-1 0,0 0 0,-1 0 1,1-1-1,-1 0 0,1 0 0,-1 0 1,0-1-1,0-1 0,-11 2 1,15-3 90,0 1 1,1-1 0,-1 0 0,0 0 0,1-1 0,-1 1 0,1-1 0,-1 0 0,0 0 0,1 0 0,0 0 0,-1-1-1,1 1 1,0-1 0,0 0 0,-1 0 0,1 0 0,1 0 0,-1-1 0,0 1 0,1-1 0,-1 1 0,1-1 0,-4-6-1,1-1 41,1 0 0,0 0 0,0-1-1,1 1 1,0-1 0,1 0-1,-2-21 1,4-84 42,2 80-67,5-66-70,5 0-1,5 1 0,4 1 0,4 1 0,44-112 0,-57 178 313,1 2-1,2-1 1,1 2-1,1 0 0,2 1 1,38-45-1,-48 65-128,0 0 0,0 0 0,1 1 0,0 0 0,1 1-1,0 0 1,0 1 0,0 0 0,16-5 0,-18 8-83,0 1-1,0 0 1,0 1 0,1-1 0,-1 2 0,0-1 0,1 2-1,-1-1 1,0 1 0,1 0 0,-1 1 0,0 0-1,0 1 1,9 3 0,-4 0-24,-1 1 1,0 1-1,0 0 1,0 1-1,-1 0 0,0 0 1,-1 2-1,0-1 0,-1 1 1,0 1-1,-1 0 0,14 22 1,-14-19-33,0 1-1,-1 1 1,0-1 0,-2 1 0,0 0 0,-1 1 0,0 0-1,-2-1 1,0 1 0,1 25 0,-4-37-21,0-1 0,0 1 0,0 0 0,-1 0 0,0 0 0,0 0 0,0-1 0,-1 1 0,1-1-1,-4 7 1,3-10 0,0 0-1,0 0 0,0 0 0,0 0 1,0 0-1,0-1 0,-1 1 0,1-1 1,-1 1-1,1-1 0,-1 0 0,1 0 1,-1 0-1,0-1 0,1 1 0,-1 0 0,0-1 1,0 0-1,0 0 0,1 0 0,-1 0 1,-3-1-1,3 1 21,0 0 0,0 0 0,0-1 0,1 1 0,-1-1 0,0 0 1,1 0-1,-1 0 0,0 0 0,1-1 0,-1 1 0,1-1 0,0 1 0,-1-1 0,1 0 0,0 0 1,0 0-1,0 0 0,0 0 0,1 0 0,-1-1 0,1 1 0,-1 0 0,1-1 0,0 0 0,0 1 0,0-1 1,0 0-1,0 1 0,0-5 0,-2-10-7,0 1-1,1-1 1,1-32 0,1 36 14,1 0 0,0 0 1,1 0-1,0 0 0,1 0 1,0 1-1,1 0 0,1 0 1,0 0-1,1 0 0,0 0 1,0 1-1,1 0 0,11-11 1,-7 9 74,2 0 0,0 1 0,0 1 1,1 0-1,0 1 0,1 1 0,0 0 1,0 1-1,1 0 0,22-6 0,29-8 255,-29 11-157,0-3 0,40-19 0,-68 28-142,-1 0 1,0 0 0,0-1-1,0-1 1,-1 0 0,0 0-1,0 0 1,-1-1-1,0 0 1,0 0 0,-1-1-1,10-16 1,-14 22-12,-1 0 1,1 1-1,-1-1 0,1 0 1,-1 0-1,0 0 1,0 0-1,0 0 0,-1 0 1,1 0-1,-1 0 0,0-1 1,0 1-1,0 0 1,0 0-1,0 0 0,-1 0 1,1 0-1,-1 0 0,0 0 1,0 0-1,0 0 0,0 0 1,-1 0-1,1 0 1,-1 0-1,1 1 0,-1-1 1,0 1-1,0-1 0,0 1 1,-1 0-1,1 0 1,0 0-1,-1 0 0,0 0 1,1 0-1,-1 1 0,-3-2 1,-1 1 6,1 0 0,0 0 0,0 0 0,0 1-1,-1 0 1,1 1 0,-1-1 0,1 1 0,-1 0 0,1 1 0,0 0 0,-1 0 0,1 0 0,0 1 0,-1-1 0,1 2 0,0-1 0,0 1 0,-6 3 0,2 1-19,1 1 1,-1 0 0,1 0 0,1 1-1,-1 1 1,2-1 0,-1 1 0,1 0-1,1 1 1,0-1 0,0 1 0,1 1-1,-6 19 1,3-6-4,2 1 0,0 0 1,2 0-1,1 0 0,-1 38 0,5-50 7,-1-1 0,1 1 0,1 0 0,1-1 0,0 1 0,0-1 0,2 0 0,-1 0 0,14 24 0,-14-30-28,1 1 0,0-1 0,1 0 0,-1-1 1,1 1-1,1-1 0,-1 0 0,1-1 1,0 1-1,0-1 0,1-1 0,-1 1 0,1-1 1,0-1-1,0 1 0,15 2 0,-8-2-34,0-2-1,0 0 0,0-1 1,0-1-1,0 0 0,1-1 1,-1-1-1,0 0 0,0-1 1,0 0-1,-1-2 0,1 1 1,-1-2-1,0 0 0,0-1 1,-1 0-1,0-1 1,0 0-1,-1-1 0,0-1 1,-1 0-1,1 0 0,-2-1 1,0 0-1,0-1 0,-1 0 1,-1-1-1,0 0 0,0 0 1,-1-1-1,-1 0 0,-1 0 1,0-1-1,0 1 0,3-26 1,-3-11 129,-1 0 1,-4 0 0,-5-53-1,-9 42 530,13 60-256,3 30-425,14 40 177,44 118-1,-23-78-40,-20-59-107,-2 0 0,-2 1 1,-2 1-1,-3 0 0,3 55 0,-11-106 48,0 0 0,0 0 1,0 0-1,0 1 0,0-1 0,1 0 0,-1 0 0,0 0 1,0 1-1,0-1 0,0 0 0,0 0 0,0 1 0,0-1 1,0 0-1,0 0 0,0 0 0,0 1 0,0-1 0,0 0 1,0 0-1,0 1 0,0-1 0,0 0 0,0 0 0,-1 0 1,1 1-1,0-1 0,0 0 0,0 0 0,0 0 0,0 1 1,0-1-1,-1 0 0,1 0 0,0 0 0,0 0 0,0 1 1,-1-1-1,1 0 0,0 0 0,0 0 0,0 0 0,-1 0 1,1 0-1,0 0 0,0 0 0,0 0 0,-1 0 0,1 0 1,0 0-1,0 0 0,-1 0 0,1 0 0,0 0 0,0 0 1,-1 0-1,-5-17 24,8-31 30,1-1 0,3 1 0,2 0 0,2 1-1,21-61 1,-14 51-65,-2 0 0,-3-1 0,4-64 0,-14 99-10,0 1 31,-2-1 0,-1-29 1,0 48-16,1-1 1,-1 1 0,1 0-1,-1 0 1,-1-1 0,1 1-1,0 0 1,-1 0 0,0 0-1,0 0 1,0 1-1,0-1 1,-1 0 0,0 1-1,1 0 1,-1-1 0,-1 1-1,-2-2 1,6 4 7,-1 1 0,1 0 0,0 0 0,0 0 0,0-1 0,0 1 0,-1 0 0,1 0 0,0 0 0,0 0 0,-1 0 1,1-1-1,0 1 0,0 0 0,-1 0 0,1 0 0,0 0 0,0 0 0,-1 0 0,1 0 0,0 0 0,0 0 0,-1 0 0,1 0 0,0 0 0,0 0 0,-1 0 0,1 0 0,0 0 0,0 0 0,-1 0 0,1 1 0,0-1 0,0 0 0,-1 0 0,1 0 1,0 0-1,0 0 0,0 1 0,-1-1 0,1 0 0,0 0 0,0 0 0,0 1 0,0-1 0,-1 0 0,-1 19-103,2 15 49,2-1 0,1 1 0,2-1 0,1 1 0,2-2 0,1 1 0,2-1 0,20 44 0,59 108 14,10 25-10,-94-194 51,0-1-1,-1 1 0,-1 0 1,-1 1-1,0-1 0,1 28 1,-3-40-33,-1-1 1,0 0-1,0 1 1,0-1-1,0 1 1,-1-1 0,1 0-1,-1 1 1,0-1-1,1 0 1,-1 1-1,0-1 1,0 0 0,0 0-1,-1 0 1,1 0-1,0 0 1,-1 0-1,1 0 1,-1 0-1,0-1 1,0 1 0,1-1-1,-1 1 1,0-1-1,0 0 1,-1 1-1,1-1 1,0 0 0,0-1-1,-4 2 1,-3 0-115,0-1 0,0 0 0,0 0-1,0-1 1,0-1 0,0 1 0,-12-4 0,16 4 138,0-1 0,1-1 0,-1 1 0,1-1-1,-1 1 1,1-1 0,0-1 0,0 1 0,0 0 0,0-1 0,0 0-1,0 0 1,1 0 0,0-1 0,-1 1 0,1-1 0,0 1 0,1-1-1,-1 0 1,1 0 0,-1-1 0,-1-6 0,2 5 42,0 0 0,0 0 0,1 0 0,0 0 0,0-1 1,1 1-1,0 0 0,0 0 0,0 0 0,1-1 0,0 1 0,0 0 1,1 0-1,-1 0 0,1 0 0,0 0 0,5-8 0,1 2 7,1 0 0,0 0 1,1 0-1,0 1 0,1 1 0,0-1 0,0 2 0,1 0 0,25-15 0,-3 5 4,0 2 0,63-22 0,-77 32 155,0 0-1,0 2 1,1 0 0,30-2-1,-45 7-104,0-1-1,0 1 1,-1 0-1,1 1 1,0 0-1,-1-1 1,1 2-1,-1-1 1,1 1-1,-1 0 1,0 0-1,1 0 1,-1 1-1,0-1 1,0 1-1,-1 1 1,1-1-1,-1 1 1,1-1-1,-1 1 1,4 6-1,-1 0 15,-1 0 0,1 1-1,-2-1 1,0 1-1,0 1 1,-1-1-1,-1 1 1,4 15 0,-3 0-51,-1 0 1,0 43 0,-3-68-145,0 0-1,0 0 0,0 0 1,0 0-1,0 0 0,-1 0 1,1 0-1,-1 0 1,1 0-1,-1 0 0,0 0 1,0 0-1,0 0 1,0 0-1,0 0 0,0-1 1,0 1-1,-1 0 0,1-1 1,0 1-1,-3 1 1,0-1-588,1 0 1,-1-1-1,0 1 1,0-1-1,1 0 1,-1 0 0,0-1-1,0 1 1,0-1-1,-5 1 1,-34-1-14054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31.5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0 709 11717,'0'0'4242,"177"-11"-2481,-64-60-432,41-29-417,31-20-336,11-3-528,-11 15 16,-43 20-64,-52 35-560,-49 26 176,-33 20 64,-36 14-3122,-21 16-4641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02.5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2851 293 1617,'17'0'907,"300"0"4898,-309 0-5333,0 0-1,0-1 0,0 0 1,0 0-1,0-1 0,10-4 1,-17 6-364,1-1 0,-1 1-1,1-1 1,-1 1 0,0-1 0,1 0 0,-1 0 0,0 1 0,0-1 0,0 0 0,0 0 0,1 0 0,-1 0-1,0-1 1,-1 1 0,1 0 0,0 0 0,0-1 0,0 1 0,-1 0 0,1-1 0,-1 1 0,1 0 0,-1-1-1,0 1 1,1-1 0,-1 1 0,0-1 0,0 1 0,0-1 0,0 1 0,0-1 0,0 1 0,-1-1 0,1 1-1,0-1 1,-1 1 0,1 0 0,-1-1 0,1 1 0,-1-1 0,-1-1 0,-1-1-31,0 1 0,0-1 0,0 1 0,0 0 0,-1 0 0,1 0 0,-1 0 0,0 1 0,0-1 1,0 1-1,0 0 0,-9-3 0,-58-18 474,66 22-533,-75-17 184,0 4-1,-90-6 0,-168 8 260,-514 40-56,644-2 169,-258 65-1,385-69-436,0 4 0,2 3 0,1 3 0,1 4-1,3 3 1,-76 53 0,118-70-85,2 2 0,1 1-1,1 1 1,2 2 0,0 0 0,2 2 0,-22 33-1,34-44-17,1 0 1,1 1-1,1 0 0,0 1 0,2 0 0,0 0 0,1 1 0,2-1 0,0 1 0,1 0 0,1 0 0,1 1 0,3 31 0,1-38-30,1-2-1,0 1 1,1 0 0,0-1-1,2 0 1,-1 0-1,2-1 1,0 0-1,0 0 1,1-1 0,1 0-1,19 19 1,14 10 37,90 66-1,-84-74-40,1-2-1,1-2 0,1-3 1,2-2-1,0-2 1,100 25-1,-2-13-2,203 18 0,523 1-429,-514-39 290,806 0 22,-1037-19-132,-2-5 0,1-6 0,-2-6-1,0-5 1,-2-6 0,-2-6 0,223-100 0,-285 108 208,-2-2 0,-2-3-1,-1-2 1,-2-3 0,-2-2 0,66-68 0,-107 97 80,-2-1 1,0 0 0,-1-1-1,0 0 1,15-32 0,-23 40-4,0 0 0,0-1 0,0 1 0,-1-1 0,0 1 0,-1-1 0,0 0 0,0 0 0,-1 0 0,0 0 0,-1 0 0,0 0 0,0 1 0,-5-17 0,1 12 7,0 1 1,-1 0-1,0 0 1,-1 1 0,-1 0-1,1 0 1,-17-16-1,1 3 58,-2 1-1,-31-22 0,-13-4-90,-3 4-1,-2 3 1,-1 3 0,-115-41 0,-340-86-31,-533-55-278,348 150-4694,465 62-1743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04.2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 58 7155,'0'0'1428,"-18"-10"12,10 6-1253,-3-3-2,1 2 1,-1-1 0,0 1-1,-1 1 1,1 0-1,-1 1 1,0 0-1,0 1 1,0 0-1,-16 0 1,11 1 124,-1 1 0,0 1 0,1 1-1,-1 0 1,1 1 0,0 1 0,0 1 0,0 1 0,1 0 0,-1 1 0,1 0 0,-26 17-1,40-22-278,-1 0-1,0 0 0,1 0 1,-1 0-1,1 1 0,0-1 1,-1 0-1,1 1 0,0 0 1,1-1-1,-1 1 0,0 0 1,1 0-1,0 0 0,-1 0 1,1 0-1,1 1 0,-1-1 1,0 0-1,1 0 0,-1 1 1,1-1-1,0 0 0,0 0 1,0 1-1,1-1 0,-1 0 1,1 0-1,0 1 0,0-1 1,0 0-1,0 0 0,0 0 1,1 0-1,-1 0 0,1 0 1,0-1-1,0 1 0,3 3 1,9 10-28,0-2 0,1 0 0,0 0 0,34 22 0,-44-33 6,72 49 15,-38-28-19,-1 2 0,-2 1 0,-1 2 0,35 37-1,-65-60-4,0-1-1,-1 1 0,0 0 0,0 1 0,-1-1 0,0 0 1,4 10-1,-6-14 0,-1 1 1,1-1-1,-1 0 1,1 1-1,-1-1 0,0 1 1,0-1-1,0 0 1,0 1-1,0-1 1,0 1-1,-1-1 1,1 0-1,-1 1 1,0-1-1,0 0 0,0 0 1,0 0-1,0 1 1,0-1-1,0 0 1,-1 0-1,1 0 1,-1-1-1,1 1 1,-4 2-1,-4 3 34,0-1-1,-1 0 1,0-1 0,0 0-1,0-1 1,0 0 0,-1-1-1,-13 4 1,-95 13 456,101-18-432,-54 6 334,-81-2 0,131-10-343,22 4-54,-1 0-1,1-1 0,0 1 0,0 0 1,-1 0-1,1-1 0,0 1 1,0 0-1,0 0 0,0-1 0,-1 1 1,1 0-1,0 0 0,0-1 1,0 1-1,0 0 0,0-1 0,0 1 1,0 0-1,0-1 0,0 1 1,0 0-1,0-1 0,0 1 0,0 0 1,0 0-1,0-1 0,0 1 1,0 0-1,0-1 0,0 1 0,1 0 1,-1-1-1,0 1 0,2-3-161,1 0 0,-1 0 0,1 1 0,0-1 0,0 1 0,-1 0 0,1 0 0,1 0 0,3-2 0,37-17-3702,65-20 1,-101 38 3428,98-33-5669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04.6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396 16 192,'0'0'12542,"-29"-4"-10960,9 1-1285,5 0-134,0 0 1,-1 2 0,1-1-1,0 2 1,-1 0-1,1 1 1,0 1-1,0 0 1,0 1-1,0 0 1,-19 8 0,26-8-73,-13 6 126,1 0-1,-23 15 1,39-21-187,0-1 0,0 1 0,0 0 1,0 0-1,1 0 0,0 1 0,-1-1 0,1 1 0,0 0 0,1 0 1,-1 0-1,1 0 0,-1 0 0,1 0 0,1 1 0,-3 6 0,4-10-28,-1 1-1,1-1 0,0 0 0,0 1 0,0-1 0,0 1 0,0-1 1,1 0-1,-1 1 0,0-1 0,0 0 0,1 1 0,-1-1 0,1 0 1,0 0-1,-1 1 0,1-1 0,0 0 0,-1 0 0,1 0 0,0 0 0,0 0 1,0 0-1,0 0 0,0 0 0,0 0 0,0-1 0,1 1 0,-1 0 1,0-1-1,0 1 0,1 0 0,-1-1 0,0 0 0,1 1 0,-1-1 0,2 0 1,7 2-7,0-1 1,1 0-1,-1 0 1,12-2-1,-6 0 17,36 1 21,94-12 0,-145 13 2,-1-1-1,1 0 0,0 0 1,-1 1-1,1-1 1,0 0-1,-1 1 0,1-1 1,-1 0-1,1 1 1,0-1-1,-1 1 1,1-1-1,-1 1 0,0-1 1,1 1-1,-1-1 1,1 1-1,-1 0 0,0-1 1,1 1-1,-1 0 1,0-1-1,0 1 0,1 0 1,-1-1-1,0 1 1,0 0-1,0-1 0,0 1 1,0 0-1,0 0 1,0-1-1,0 1 1,0 0-1,0-1 0,-1 2 1,-3 32 122,-16 26 52,-3 9-926,17-21-3876,6-31-2608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05.0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 9732,'0'0'5029,"18"12"-4319,58 36-72,-67-44-579,-1 1 0,1-2 1,0 1-1,0-1 0,0-1 1,0 0-1,1 0 0,-1-1 1,1 0-1,-1 0 0,1-1 0,-1 0 1,0-1-1,16-3 0,-19 3 87,0-1-1,-1 1 0,1-1 1,-1 0-1,1 0 0,-1-1 0,0 0 1,0 0-1,0 0 0,0 0 1,-1-1-1,1 0 0,-1 0 0,0 0 1,0 0-1,0-1 0,-1 1 1,0-1-1,0 0 0,0 0 0,0-1 1,1-5-1,-22 74 1885,-7-5-2057,-25 80-1,42-110-1787,2-1-1,-6 54 1,11-41-4105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05.3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8 403 11253,'0'0'5880,"2"22"-5285,8 199-115,-10-221-479,0 1 1,0 0-1,1 0 0,-1-1 0,0 1 0,0 0 0,0 0 0,0 0 0,-1-1 0,1 1 0,0 0 0,0 0 0,0-1 1,-1 1-1,1 0 0,0 0 0,0-1 0,-1 1 0,1 0 0,-1-1 0,1 1 0,-1-1 0,1 1 0,-1 0 0,1-1 1,-1 1-1,0-1 0,1 0 0,-1 1 0,-1 0 0,1-2 5,1 1-1,-1-1 1,0 0-1,0 0 1,1 1-1,-1-1 1,0 0 0,1 0-1,-1 0 1,1 0-1,-1 0 1,1 0 0,0 0-1,-1 0 1,1 0-1,0 0 1,0 0 0,-1 0-1,1 0 1,0 0-1,0 0 1,0 0 0,0 0-1,1-2 1,0-42 64,3 1 0,2-1 0,1 1 0,3 0 0,1 0 0,2 2 0,27-61 0,-37 98 26,-1-1 0,1 1 0,0-1 0,0 1-1,1 0 1,7-9 0,-10 13-79,0 1 0,0-1-1,0 0 1,0 0 0,0 1-1,0-1 1,0 1 0,0-1-1,0 1 1,0-1-1,0 1 1,1 0 0,-1-1-1,0 1 1,0 0 0,0 0-1,0 0 1,1 0 0,-1 0-1,0 0 1,0 0 0,0 0-1,1 0 1,-1 1 0,0-1-1,0 0 1,0 1 0,0-1-1,0 1 1,0 0 0,0-1-1,0 1 1,0 0-1,0-1 1,0 1 0,0 0-1,0 0 1,0 0 0,-1 0-1,1 0 1,0 0 0,0 2-1,13 16 63,-1 2 0,11 25 0,-15-28-64,0-1 0,0-1-1,2 0 1,0 0 0,20 21 0,-19-27 15,-1-1 0,1-1 0,1 0-1,0 0 1,0-2 0,0 1 0,1-2 0,0 0 0,0 0 0,0-2 0,1 1 0,20 1 0,-24-4 49,-1 0 0,0 0 0,0-1 0,1 0-1,-1-1 1,0 0 0,0-1 0,1 0 0,-1 0 0,-1-1 0,1-1 0,0 1 0,-1-1 0,0-1 0,1 0 0,-2 0 0,1-1 0,10-9 0,-14 9-32,0 0 1,0 0 0,-1 0-1,0 0 1,-1-1 0,1 0 0,-1 1-1,0-1 1,-1 0 0,1-1-1,-2 1 1,1 0 0,-1-1 0,0 1-1,0 0 1,-1-1 0,0 1-1,0-1 1,-1 1 0,0-1-1,-1 1 1,1-1 0,-1 1 0,-5-11-1,-5-11-40,-1-1 0,-2 2 0,-1 0 0,-23-31 0,35 54-31,-32-51-630,36 56 614,0 0-1,0 0 1,0 0-1,0 0 0,0-1 1,0 1-1,0 0 1,0 0-1,0 0 1,-1 0-1,1 0 1,0 0-1,0-1 0,0 1 1,0 0-1,0 0 1,0 0-1,0 0 1,0 0-1,0-1 1,0 1-1,0 0 0,0 0 1,0 0-1,0 0 1,0 0-1,0-1 1,1 1-1,-1 0 1,0 0-1,0 0 0,0 0 1,0 0-1,0 0 1,0-1-1,0 1 1,0 0-1,0 0 1,0 0-1,1 0 0,-1 0 1,0 0-1,0 0 1,0 0-1,0 0 1,0 0-1,1-1 1,-1 1-1,0 0 0,0 0 1,0 0-1,0 0 1,0 0-1,1 0 1,-1 0-1,11 1-1406,-8-1 1001,11 4-835,1 0 0,-1 1 0,0 0 0,0 2 0,-1-1 0,0 1 0,15 11 0,-16-10 190,39 24-4178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0:05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298 70 3458,'0'0'2547,"8"15"-268,1 3-1585,-1-4 7,-1 1-1,-1-1 1,0 1-1,6 29 0,-9-28-106,1 0 0,1 0 0,0 0 0,2-1 0,-1 0 0,2 0-1,15 24 1,-19-35-523,-1 1 1,1-2-1,0 1 0,0 0 0,0-1 0,0 1 1,1-1-1,-1 0 0,1-1 0,0 1 0,0-1 1,0 0-1,0 0 0,0-1 0,0 1 0,1-1 1,-1 0-1,0-1 0,1 1 0,-1-1 0,1 0 1,-1 0-1,0-1 0,1 0 0,-1 0 0,0 0 1,9-3-1,-7 1 19,0 0-1,0 0 1,-1 0 0,1-1 0,-1 0 0,0 0-1,0 0 1,-1-1 0,1 0 0,-1 0 0,0 0-1,-1-1 1,1 0 0,-1 1 0,0-2 0,0 1 0,-1 0-1,6-14 1,-6 12-57,-1 0 0,0 0 1,0 0-1,0 0 0,-1-1 0,0 1 0,-1 0 1,0 0-1,0-1 0,-1 1 0,0 0 0,0 0 0,-1-1 1,0 1-1,0 0 0,-7-14 0,3 12-22,0 1 0,0-1 0,-1 1-1,-1 1 1,1-1 0,-1 1 0,-1 1 0,1-1-1,-1 2 1,-1-1 0,1 1 0,-1 0 0,0 1-1,0 0 1,-1 1 0,1 0 0,-1 1-1,0 0 1,0 0 0,-20-1 0,11 2-317,0 1 0,0 1 0,0 1 0,-1 0-1,1 2 1,0 0 0,1 1 0,-1 1 0,1 1 0,-37 16 0,-41 30-5803,-2 5-5241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31.9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0 720 12662,'0'0'7299,"175"-154"-6867,-17 67 401,49-13-145,17-9-560,-10 11-144,-38 18 16,-59 28-352,-57 24 288,-36 17-544,-24 16-1777,-30 27-3122,-24 11-368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34.3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213 189 4610,'0'0'4512,"-5"-4"-3797,0 0-305,-3-3 59,0-1 4977,31 1-4397,14-4-583,-1-2 0,-1-1 0,0-2 0,-1-2 0,38-25-1,-44 16-159,-26 16-188,-22 5-21,-1 6-175,1 1 0,-1 1-1,0 0 1,1 2 0,0 0 0,0 2 0,0 0 0,0 1 0,1 1 0,0 0 0,1 2 0,0 0 0,0 1 0,-24 21 0,37-28 52,0 1 1,0 0-1,1 0 1,0 0-1,0 0 1,0 1 0,0 0-1,1 0 1,0 0-1,0 0 1,1 0-1,0 0 1,0 1 0,0-1-1,-1 13 1,3-9-5,0-1 0,1 1 0,0 0 0,0-1 0,1 1 0,0-1 0,1 0 0,0 0 1,8 17-1,8 7-276,1-1 0,2-1 0,0 0 1,39 38-1,-51-58 78,21 22-215,-19-21 337,1 1 0,-2 0 0,0 1 0,0 0 0,-2 1 0,11 20 1,-19-34 112,0 0 1,-1 0-1,1 1 1,-1-1 0,1 0-1,-1 0 1,0 0 0,1 1-1,-1-1 1,0 0 0,0 1-1,0-1 1,0 0 0,0 0-1,0 1 1,0-1-1,0 0 1,-1 1 0,1-1-1,0 0 1,-1 0 0,1 0-1,-1 1 1,1-1 0,-1 0-1,0 0 1,0 0-1,1 0 1,-1 0 0,0 0-1,0 0 1,0 0 0,0 0-1,0-1 1,-2 2 0,-2 1 90,-1-1 1,1 0 0,-1-1-1,0 1 1,1-1 0,-9 0 0,10 0-41,-74 6 662,-90-4 0,117-4-618,49 2-109,1-1-1,0 0 1,-1 0 0,1 1 0,-1-1-1,1-1 1,0 1 0,-1 0-1,1 0 1,0 0 0,-1-1 0,1 1-1,0 0 1,-1-1 0,1 0-1,0 1 1,0-1 0,-1 0-1,1 1 1,0-1 0,0 0 0,0 0-1,0 0 1,0 0 0,-1-2-1,2 1-120,0 1-1,1-1 0,0 0 0,-1 1 1,1-1-1,0 0 0,0 1 0,0-1 1,0 1-1,0-1 0,0 1 0,0 0 1,0-1-1,1 1 0,-1 0 0,0 0 1,1 0-1,-1 0 0,1 0 0,-1 0 1,1 0-1,2 0 0,59-29-4614,23-4 461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34.7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310 94 6979,'0'0'6395,"2"-15"-4020,-1 5-1991,0 6-243,-1-1-1,1 1 1,-1 0 0,0 0-1,0-1 1,0 1 0,0 0 0,-2-6-1,1 8-110,0 1-1,1-1 0,-1 1 0,0-1 1,0 1-1,0 0 0,0 0 0,-1-1 1,1 1-1,0 0 0,0 0 1,-1 0-1,1 0 0,-1 0 0,1 0 1,-1 1-1,1-1 0,-1 0 1,1 1-1,-1-1 0,0 1 0,1-1 1,-1 1-1,0 0 0,1 0 1,-1 0-1,0 0 0,1 0 0,-3 0 1,-17 1 156,0 0 1,1 1 0,-1 2 0,-38 10 0,50-12-129,1 1 0,-1 1 1,1-1-1,0 1 0,0 1 0,0-1 1,0 1-1,1 1 0,0-1 1,0 1-1,0 1 0,1-1 1,-10 14-1,15-19-58,0 0 0,0 0 1,0 1-1,0-1 0,0 0 0,0 1 0,0-1 1,1 1-1,-1-1 0,0 1 0,1-1 1,-1 1-1,1 0 0,0-1 0,0 1 0,-1 0 1,1-1-1,0 1 0,1 0 0,-1-1 1,0 1-1,0 0 0,1-1 0,-1 1 0,0-1 1,1 1-1,0-1 0,-1 1 0,1-1 1,0 1-1,0-1 0,0 1 0,0-1 0,0 0 1,0 0-1,0 1 0,0-1 0,1 0 1,-1 0-1,0 0 0,1 0 0,-1-1 0,1 1 1,-1 0-1,1 0 0,-1-1 0,1 1 1,0-1-1,-1 0 0,1 1 0,1-1 1,13 3-10,0 0 1,-1-2 0,1 0 0,20-1-1,-26 0 4,29-2 12,0-2 0,-1-1 0,49-14 0,-1 0 0,-85 19 11,0 0 0,0 0 0,0 0-1,0 0 1,0 0 0,0 1 0,0-1 0,0 0 0,0 0 0,0 1 0,0-1 0,0 1 0,0-1 0,0 1-1,0-1 1,0 1 0,-1-1 0,1 1 0,0 0 0,0 0 0,-1-1 0,1 1 0,0 0 0,-1 0 0,1 0-1,-1 0 1,1-1 0,-1 1 0,1 0 0,-1 0 0,0 0 0,0 0 0,1 0 0,-1 0 0,0 0 0,0 0-1,0 0 1,0 0 0,0 0 0,0 0 0,0 0 0,-1 2 0,-4 54 242,4-51-218,-10 47 57,6-33-220,1 0-1,1 1 1,0 21-1,3-41 3,-1 0 0,1 0 0,0 0 0,0 0 0,0 0 0,0 0 0,0 0 0,0 0 0,0 0-1,0-1 1,0 1 0,1 0 0,-1 0 0,0 0 0,1 0 0,-1 0 0,0 0 0,1-1-1,-1 1 1,1 0 0,-1 0 0,1-1 0,0 1 0,-1 0 0,1-1 0,0 1 0,-1 0 0,1-1-1,0 1 1,0-1 0,0 1 0,-1-1 0,1 0 0,0 1 0,0-1 0,0 0 0,0 0-1,0 1 1,0-1 0,0 0 0,-1 0 0,1 0 0,0 0 0,1 0 0,28 1-4750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00.3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15063,'0'0'2161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35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79 1889,'0'0'15543,"8"10"-15314,-2-3-145,0 0-1,1 0 1,0-1-1,0 1 0,1-2 1,-1 1-1,1-1 1,1 0-1,-1-1 1,1 0-1,0 0 0,0-1 1,0 0-1,10 2 1,-5-2-55,1-2 0,0 0 0,0 0 1,0-1-1,0-1 0,0-1 1,0 0-1,0-1 0,17-5 0,-22 4-28,0 0-1,-1-1 0,1 0 0,-1 0 1,-1-1-1,1 0 0,-1-1 0,0 1 1,0-2-1,-1 1 0,0-1 0,0 0 1,10-18-1,-2 0-296,0 1 1594,-21 53-446,-11 25-874,-58 204 775,67-219-1310,1 2 1,1-1-1,3 1 1,2 66-1,1-101 15,1 0-1,-1 0 0,1-1 0,0 1 1,0 0-1,0-1 0,1 1 0,2 5 0,-2-7-381,1 0 1,-1 0-1,1 0 0,0 0 0,0-1 0,0 1 0,0-1 0,4 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35.5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68 234 3394,'0'0'13915,"2"25"-12792,-1-9-936,7 167 1465,-7-148-1478,-3-1 0,-1 0-1,-1 0 1,-13 49 0,17-82-173,0 1 0,-1-1 0,1 0 0,0 0 0,0 0 0,0 0 0,-1 0 0,1 0 0,-1 0 0,1-1 0,-1 1 0,1 0 0,-1 0 0,1 0 0,-1 0 0,0 0 0,1-1 0,-1 1 0,0 0 0,0-1 0,0 1 0,0 0 0,1-1 0,-2 1 0,1-1 12,0-1-1,0 1 1,0-1 0,1 1 0,-1-1-1,0 0 1,0 1 0,1-1 0,-1 0-1,0 1 1,1-1 0,-1 0-1,1 0 1,-1 0 0,1 1 0,-1-1-1,1 0 1,0 0 0,-1-2 0,-13-52 270,8 9-285,2 0-1,2-1 0,2 1 1,2-1-1,2 1 0,2 0 1,2 0-1,28-88 0,-35 131 10,-1 1 0,1 0 0,0-1 0,0 1-1,0 0 1,1 0 0,-1 0 0,0 0 0,1 0-1,-1 0 1,1 0 0,0 0 0,2-1 0,-3 2-7,-1 1 0,1 0-1,0 0 1,-1-1 0,1 1 0,0 0 0,0 0 0,-1 0 0,1 0 0,0 0 0,-1 0 0,1 0 0,0 0 0,0 0 0,-1 1 0,1-1 0,0 0 0,-1 0 0,1 1 0,-1-1 0,1 0 0,0 1-1,-1-1 1,1 0 0,-1 1 0,1-1 0,-1 1 0,2 0 0,3 7-20,1-1 0,-1 1 1,-1 0-1,0 0 0,5 13 0,-3-9 0,8 20 2,2 4 17,1 0-1,2-1 1,39 55 0,-51-81 2,0-1-1,0 0 1,1 0-1,0-1 1,0 0-1,1 0 1,0-1-1,0 0 1,0-1-1,1 0 1,0 0-1,0-1 1,0 0-1,0-1 1,1 0-1,0-1 1,-1 0-1,18 1 1,-23-3-1,0 0 1,0 0 0,1-1 0,-1 1 0,0-1-1,0 0 1,0-1 0,0 1 0,0-1 0,0 0-1,-1 0 1,1 0 0,-1-1 0,1 0-1,-1 0 1,0 0 0,0 0 0,0 0 0,0-1-1,-1 0 1,0 0 0,1 0 0,-1 0 0,-1 0-1,1-1 1,0 1 0,-1-1 0,0 0 0,0 0-1,-1 0 1,2-5 0,3-16 93,-2 0 1,0 0-1,-2 0 1,-1-47-1,-1 59-31,-20-201 428,40 227-3239,94 120-8228,-65-83 3501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49:35.9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7 150 8180,'0'0'9364,"0"16"-7857,0-4-1234,-1 20 174,2-1 0,1 1 0,1-1 0,12 49 0,-13-73-431,0 0 0,0 0 1,0 0-1,1 0 0,0-1 1,1 1-1,-1-1 0,1 0 1,1 1-1,-1-2 0,1 1 0,0-1 1,0 1-1,0-1 0,1-1 1,0 1-1,0-1 0,0 0 1,0 0-1,1-1 0,0 0 1,-1 0-1,1 0 0,0-1 0,1 0 1,-1-1-1,9 2 0,-8-2-13,1 0 0,0-1 1,0 0-1,-1-1 0,1 0 0,0 0 0,-1 0 0,1-1 0,-1-1 0,0 1 0,0-2 0,0 1 0,0-1 0,0 0 0,-1 0 0,11-8 0,-11 5 9,0 0 0,-1 0 0,1-1 0,-1 0 0,-1 0 0,0 0 0,0-1 0,-1 1 0,1-1 0,-2 0 0,0-1 0,0 1 0,0-1 0,1-15 1,-1 9 2,-1 0 1,0-1 0,-2 1-1,0-1 1,-1 1 0,0-1-1,-7-27 1,6 35-7,-1 0 0,-1 0 0,0 0 0,0 1 0,-1-1 0,0 1 1,0 0-1,0 0 0,-1 1 0,-1 0 0,1 0 0,-1 0 0,-1 1 0,-12-10 0,7 9-113,0 0 1,0 1-1,0 0 1,-1 1-1,0 0 1,0 1-1,0 1 1,-1 0-1,1 1 1,-1 1-1,1 0 1,-1 1-1,0 0 1,-20 4-1,-39 14-4140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1:32.7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0 607 4482,'0'0'9556,"203"-96"-7042,-47 21-562,43-11-447,25-3-752,16 5-177,-16 15-432,-38 14-48,-53 21-96,-62 16-400,-49 18-497,-26 2-1568,-45 24-3730,-25 15-3073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3:10.9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70 713 5250,'0'0'2177,"-11"-16"-995,-34-50-181,44 65-931,0 0 1,0 0-1,-1 0 1,1 0 0,1-1-1,-1 1 1,0 0-1,0 0 1,0-1-1,1 1 1,-1-1-1,1 1 1,-1 0-1,1-1 1,-1 1 0,1-1-1,0 1 1,0-1-1,0 0 1,0 1-1,0-3 1,1 1 1255,1 16-1200,2 0 0,0-1 0,0 0 0,1 0 0,1 0 0,0 0-1,0-1 1,1 0 0,0 0 0,1-1 0,11 11 0,-9-10 28,1 0 1,1 0 0,0-1 0,0-1-1,1 0 1,0-1 0,0 0-1,1-1 1,19 7 0,-12-8 7,1-1 0,0-1 0,-1-1 0,1 0 0,0-2 0,0-1 0,1-1 0,-1 0 0,-1-2 0,1-1 0,0 0 0,39-14 0,13-11 149,-2-2 0,87-53-1,-95 50-149,33-19 34,983-498 1152,-1059 541-1330,-3 1-8,1 1 0,-1 0 0,38-8 0,-55 15-11,0 1 1,0 0-1,-1 0 0,1 0 1,0 0-1,0-1 0,0 1 1,0 0-1,0 1 0,0-1 1,0 0-1,-1 0 0,1 0 1,0 0-1,0 1 0,0-1 1,0 0-1,-1 1 0,1-1 1,0 1-1,0-1 0,-1 1 1,1-1-1,0 1 0,-1-1 1,1 1-1,0 0 0,-1-1 0,1 1 1,-1 0-1,1 0 0,-1-1 1,1 1-1,-1 0 0,0 0 1,1 0-1,-1 0 0,0 0 1,1 41-145,-2-28 101,0 16-336,-3 0 0,0 0 1,-2-1-1,-1 0 0,-15 40 0,-71 139-5986,21-73-199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3:11.5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133 609 8388,'0'0'736,"-16"-6"510,-10-5-648,-60-16 3057,86 27-3605,0 0-1,0 0 1,-1 0 0,1 0 0,0 1 0,-1-1 0,1 0-1,0 0 1,0 1 0,0-1 0,-1 0 0,1 1-1,0-1 1,0 0 0,0 0 0,0 1 0,-1-1 0,1 0-1,0 1 1,0-1 0,0 0 0,0 1 0,0-1 0,0 0-1,0 1 1,0-1 0,0 0 0,0 1 0,0-1 0,0 0-1,0 1 1,0-1 0,0 0 0,1 1 0,-1-1 0,0 0-1,0 1 1,0-1 0,0 0 0,1 1 0,-1-1 0,0 0-1,0 0 1,1 1 0,7 19 42,3 0 128,0 0 0,1 0 0,2-2 1,0 1-1,0-2 0,24 22 0,-27-29-171,0-1 0,1 0 1,0-1-1,0 0 0,1-1 0,0 0 1,0-1-1,1-1 0,0 0 0,-1-1 0,20 4 1,-6-5 39,-1-1 0,1-1 0,-1-2 1,1 0-1,-1-2 0,0 0 0,0-2 0,44-14 0,13-11 265,104-54-1,-158 70-318,83-40 141,1258-570 577,-1350 619-912,-20 5 139,1 0 1,-1 0-1,0 1 1,0-1-1,1 0 1,-1 0-1,0 0 1,0 0-1,1 0 1,-1 1-1,0-1 1,0 0-1,0 0 1,1 0-1,-1 1 1,0-1-1,0 0 1,0 0-1,0 0 1,0 1-1,1-1 1,-1 0 0,0 0-1,0 1 1,0-1-1,0 0 1,0 1-1,0-1 1,0 0-1,0 0 1,0 1-1,0-1 1,0 0-1,0 0 1,0 1-1,-14 32-1342,13-31 1339,-18 26-1385,0 0 0,-31 33 0,-13 11-3423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3:12.7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18 846 6643,'0'0'7254,"-2"-16"-6115,-3-2-789,2 11-115,1-1 0,0 0 1,1 0-1,0 1 0,0-1 0,1-10 408,3 21-504,26 36 109,-1-1 73,1-1-1,42 39 0,-60-66-241,0 0 0,1-1 0,0 0 1,1-1-1,0 0 0,1-1 0,-1 0 0,1-1 0,0-1 0,1 0 0,18 3 0,-4-4 9,0-2-1,-1-1 1,1-1-1,0-1 1,0-1-1,0-2 1,-1-1 0,47-15-1,18-12 150,110-54 0,-150 62-178,253-114 339,791-345 148,-877 389-355,131-52 74,-326 141-874,-25 6 530,1 0-1,-1 0 0,1 0 0,0 0 0,-1 1 0,0-1 0,1 0 1,-1 0-1,0 0 0,0 0 0,1 1 0,-1-1 0,0 0 0,0 0 1,0 1-1,0-1 0,-1 2 0,1 3-479,0 0 0,0 0 0,-1 0 0,0 0 0,0 0 0,-1 0 0,0 0 0,0 0 0,0 0 0,0-1 0,-1 1 0,-5 8 0,-35 35-7672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3:41.1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7 688 8052,'0'0'8134,"0"-5"-7307,-2-18-272,2 18 1225,-1 6-1757,1 0 1,-1 0 0,1 0 0,-1 0-1,1 1 1,-1-1 0,1 0 0,0 0-1,0 1 1,-1-1 0,1 0 0,0 1-1,0-1 1,0 0 0,1 0 0,-1 1-1,0-1 1,0 0 0,1 1 0,0 1-1,3 6-14,0 1-1,0-1 0,1 1 1,0-1-1,1-1 0,0 1 1,8 9-1,54 53 40,-67-69-48,9 7 2,0 1 0,1-2 1,0 1-1,1-2 0,-1 1 0,1-2 0,1 1 0,-1-2 1,1 0-1,0 0 0,0-1 0,1-1 0,-1 0 0,1-1 1,20 1-1,-11-3 0,0-1 0,-1-2 0,1 0 0,-1-2 0,1 0 0,-1-1 0,-1-1 0,37-18 0,491-247 132,35-16-174,64-28 509,-648 357-1464,-18-8-1601,-15-1-3409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3:51.8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20 612 2577,'0'0'9898,"-2"-4"-9298,1 3-449,-11-17 1234,7 7 3376,5 28-4932,2-4 174,-1-1 1,2 1-1,0-1 1,1 0-1,0 0 1,0 0-1,1 0 1,1-1-1,0 0 1,1 0-1,0-1 1,0 1-1,1-1 1,0-1-1,13 12 1,-15-18-1,0 0 0,0 0 0,1-1 1,-1 1-1,1-1 0,-1-1 0,1 1 0,0-1 1,-1 0-1,1-1 0,0 1 0,0-1 0,7-2 1,0 1-17,0-1 0,0 0 0,0-2 0,0 1 1,17-8-1,190-93-546,230-148 1,148-72-812,-401 225 1685,-198 98-302,1 1-1,0-1 1,0 1 0,-1-1-1,1 1 1,0 0 0,0 0-1,0-1 1,-1 1 0,1 0-1,0 0 1,0 0 0,0 0-1,0 0 1,0 0 0,-1 0-1,1 0 1,0 0 0,0 0-1,0 0 1,0 1 0,-1-1-1,1 0 1,0 1 0,0-1-1,0 0 1,-1 1 0,1-1-1,0 1 1,-1-1 0,1 1-1,0-1 1,-1 1 0,1 0-1,-1-1 1,1 1 0,-1 0-1,1 0 1,0 2-529,1-1 1,-1 0-1,0 0 1,-1 1-1,1-1 0,0 1 1,-1-1-1,1 1 1,-1-1-1,0 1 0,0 2 1,-1 10-5162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3:58.8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11 115 3954,'0'0'6573,"-11"3"-738,595-15-4015,-176 13-1515,678-7-157,-771-10-363,-249 9 179,-1-3 0,114-33 0,-174 42 79,-3 1 0,-1-1 0,0 1 0,1 0 0,-1 0 1,1-1-1,-1 1 0,1-1 0,-1 1 0,0-1 0,1 0 0,-1 1 0,0-1 0,0 0 0,0 0 0,1 0 0,-1 0 0,0 0 1,0 0-1,0 0 0,0 0 0,-1-1 0,1 1 0,0 0 0,0 0 0,-1-1 0,1-1 0,18 22-7006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00.7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103 17 12005,'0'0'9930,"0"20"-9823,0 12-95,-1 6 138,2 0-1,8 58 1,-8-86-126,1 1-1,0-1 1,1 0 0,0 0-1,0 0 1,1-1 0,1 1 0,0-1-1,0 0 1,0 0 0,1-1 0,1 0-1,-1 0 1,1 0 0,12 10-1,-15-16-20,-1 1 0,1-1 0,0 0-1,0 0 1,0 0 0,0 0 0,0 0-1,1-1 1,-1 0 0,0 0 0,1 0-1,-1-1 1,1 1 0,-1-1 0,1 0-1,-1-1 1,1 1 0,-1-1 0,1 1-1,-1-1 1,0-1 0,1 1 0,-1 0-1,0-1 1,0 0 0,6-4 0,-4 2-2,0 0 1,-1-1 0,1 1 0,-1-1-1,-1 0 1,1-1 0,-1 1 0,1-1-1,-1 0 1,-1 0 0,1 0 0,-1 0-1,-1-1 1,1 1 0,-1-1 0,2-8 0,-2 6-2,0-1 0,-1 0 0,-1 0 0,1 1 1,-1-1-1,-1 0 0,0 1 0,0-1 1,-1 0-1,0 1 0,-1-1 0,0 1 0,0 0 1,-1 0-1,0 0 0,-1 1 0,-10-15 1,7 13 9,-1 0 1,0 1 0,0 0 0,-1 1-1,0 0 1,-1 0 0,0 1 0,0 1-1,0-1 1,-1 2 0,0 0 0,-24-7 0,25 9 38,1 0 1,0 1 0,0 0 0,-1 1 0,1 0 0,-1 1 0,1 0-1,-1 0 1,-19 4 0,26-3-59,1 1 0,-1-1 0,1 0 0,0 1-1,-1 0 1,1-1 0,0 2 0,0-1 0,0 0 0,0 0 0,0 1-1,1 0 1,-1-1 0,1 1 0,0 0 0,0 0 0,0 0 0,0 0-1,0 1 1,1-1 0,-1 1 0,1-1 0,0 1 0,0-1-1,0 1 1,1 0 0,-1-1 0,1 1 0,0 6 0,0-7 0,0 0-1,0 0 1,0-1 0,1 1 0,-1 0 0,1 0 0,0-1 0,0 1-1,0 0 1,0-1 0,0 1 0,0-1 0,1 1 0,-1-1 0,1 0-1,0 0 1,0 0 0,-1 1 0,1-2 0,1 1 0,-1 0 0,0 0-1,0-1 1,1 1 0,-1-1 0,1 0 0,-1 1 0,1-1 0,0 0-1,-1-1 1,1 1 0,0 0 0,4-1 0,12 3-24,1-1 0,-1-1 0,39-3-1,-24 1 24,-13 0 65,1-1 0,35-9-1,-35 7 644,0 0 0,38-2-1,-57 7-697,1-1 0,-1 1 0,0 0 0,0 0 1,1 0-1,-1 0 0,0 0 0,0 1 0,0 0 0,-1-1 0,1 1 0,0 0 0,-1 1 0,1-1 0,-1 0 0,0 1 0,1-1 0,-1 1 0,0 0 1,-1-1-1,1 1 0,0 0 0,-1 0 0,0 0 0,1 0 0,-1 1 0,-1-1 0,2 5 0,3 14-145,0 0 0,-2 0 0,1 25 0,-3-29-59,-1-16 169,0-1 0,1 1 0,-1 0-1,0 0 1,0-1 0,1 1-1,-1 0 1,1-1 0,-1 1-1,1 0 1,0-1 0,0 1-1,0-1 1,0 1 0,0-1-1,2 3 1,-2-3 28,0-1 0,0 0-1,-1 1 1,1-1 0,0 0 0,0 0 0,0 1-1,0-1 1,0 0 0,0 0 0,0 0-1,0 0 1,0 0 0,0 0 0,0 0 0,0 0-1,-1-1 1,1 1 0,0 0 0,0-1-1,0 1 1,1-1 0,7-4 52,-1-1 1,0 1-1,-1-2 1,14-13-1,-8 8-4,18-17 405,1 1 0,2 2 0,0 1 0,50-26 0,-83 50-411,0 0 0,0 1 0,0-1 0,0 0 0,0 1 1,0-1-1,0 1 0,1-1 0,-1 1 0,0 0 0,0 0 0,0-1 0,1 1 0,-1 0 0,0 0 0,0 0 1,1 0-1,-1 0 0,0 1 0,0-1 0,1 0 0,-1 1 0,0-1 0,0 0 0,0 1 0,0-1 0,0 1 1,0 0-1,0-1 0,0 1 0,0 0 0,0 0 0,0 0 0,0-1 0,0 1 0,0 0 0,-1 0 0,1 0 1,0 0-1,-1 1 0,1-1 0,-1 0 0,1 2 0,2 6-68,-2-1 0,1 1-1,-2 0 1,1-1 0,-1 12 0,0-6 110,-5 232-954,1-197-1707,-15 64 0,-3-32-3646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03.1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20 316 5298,'0'0'7521,"-3"-9"-6286,-2 0-826,4 7-192,-1-1 0,0 0-1,1 0 1,0 0 0,0-1 0,0 1 0,0 0-1,0 0 1,1 0 0,-1-7 0,10 4 740,29-3-730,-1 1-1,1 3 1,58-3-1,-37 4-32,900-48 1578,-752 43-1781,-164 8 14,-15 1 19,0-2 0,-1 0 0,35-8 1,-56 4-191,-14-1 53,-18-3-214,-144-29-1524,-14-4 1269,147 26 606,30 6 39,26 5-3,1 5-39,-1 0 1,0 1-1,0 1 1,1 0 0,-1 2-1,0 0 1,26 9 0,-37-10-6,0 1 0,0 1 0,-1 0 0,1 0 0,-1 0 0,0 1 0,0 0 0,0 0 0,0 1 0,-1 0 0,0 0 0,0 0 0,-1 1 0,0 0 0,0 0 0,-1 0 0,1 1 0,-2-1 0,5 12 0,-5-11-15,-1 0 0,1 0 0,-2 0 1,1 1-1,-1-1 0,-1 0 0,1 1 0,-1-1 0,-1 0 0,1 1 0,-2-1 1,1 0-1,-1 0 0,0 1 0,-1-1 0,0-1 0,0 1 0,0 0 0,-1-1 1,0 0-1,-10 13 0,0-4-503,0-1 0,-1-1 1,0 0-1,-1-1 1,-1-1-1,0 0 0,-34 16 1,-27 9-5206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04.4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0 184 3986,'0'0'6320,"7"-5"-5936,4 0-238,0 1 1,0 0-1,1 0 0,-1 1 0,1 0 1,0 1-1,17-1 0,99 0 1116,-76 3-908,8 0-82,18 0 65,114-15 1,-188 15-333,0-1 1,0 0 0,1 0-1,-1-1 1,0 1 0,0-1-1,5-3 1,-8 5-7,-1-1-1,1 1 1,-1-1 0,1 1-1,-1-1 1,1 1 0,-1-1-1,1 0 1,-1 1 0,1-1-1,-1 0 1,0 1 0,1-1-1,-1 0 1,0 0 0,0 1-1,0-1 1,1 0 0,-1 0-1,0 1 1,0-1 0,0 0-1,0 0 1,0 1 0,0-1-1,-1 0 1,1 0 0,0 0-1,0 1 1,0-1 0,-1 0-1,1 1 1,0-1 0,-1 0-1,1 1 1,-1-1 0,1 0-1,-1 1 1,1-1 0,-1 1-1,1-1 1,-1 1 0,1-1-1,-1 1 1,0-1 0,1 1-1,-1 0 1,0-1 0,-1 0-1,-19-11-112,-1 0 0,0 1 0,0 1 0,-1 1 0,0 1 0,-32-6-1,17 3 159,38 11-46,-1 0 0,1 1 0,0-1 0,0 0 0,0 1 0,0-1 0,0 0 0,-1 1 0,1-1-1,0 0 1,0 1 0,0-1 0,0 0 0,0 1 0,0-1 0,0 0 0,0 1 0,0-1 0,0 0 0,1 1 0,-1-1 0,0 0 0,0 1-1,0-1 1,0 0 0,0 1 0,1-1 0,-1 0 0,0 0 0,0 1 0,0-1 0,1 0 0,-1 0 0,0 1 0,0-1 0,1 0-1,-1 0 1,0 0 0,1 1 0,-1-1 0,0 0 0,1 0 0,-1 0 0,1 0 0,12 16 12,0 1-1,0 0 1,-2 1 0,0 0-1,16 38 1,-24-47-17,0 0 0,0-1 1,-1 1-1,-1 0 0,1 0 0,-2 0 0,1 1 1,-1-1-1,0 0 0,-1 0 0,0 0 1,0 0-1,-1 0 0,-1 0 0,1 0 0,-1-1 1,-5 10-1,-1-3-385,-1-1 0,0 0 0,0-1 0,-2 0 1,0-1-1,0 0 0,-26 18 0,-40 27-3943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08.7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0 389 7075,'0'0'4698,"4"-6"-4449,11-16 316,-13 20-447,0 1-1,0 0 0,0 0 1,0 0-1,0 1 1,0-1-1,1 0 1,-1 1-1,0-1 0,0 1 1,1 0-1,-1 0 1,0 0-1,1 0 1,-1 0-1,0 1 0,5 0 1,1 0 225,353-2 2429,782 11-976,-1074-8-1740,615-1 37,-600-8-80,-1-3-1,0-5 1,139-42 0,-210 53 4,0 0 0,-1-2 0,1 1 0,-1-1 0,18-14 0,-28 20-14,1-1 0,-1 0-1,1 0 1,-1 0 0,1 0 0,-1-1 0,0 1 0,1 0 0,-1-1-1,0 1 1,0-1 0,0 1 0,0-1 0,-1 1 0,1-1 0,0 1-1,-1-1 1,1 0 0,-1 0 0,1 1 0,-1-1 0,0 0 0,1 0-1,-1 1 1,0-1 0,0 0 0,-1 0 0,1 0 0,0 1 0,-1-1-1,1 0 1,-1 1 0,1-1 0,-1 0 0,0 1 0,1-1 0,-1 1-1,0-1 1,0 1 0,0-1 0,-1 1 0,1-1 0,0 1 0,0 0-1,-1 0 1,1 0 0,-1 0 0,1 0 0,-1 0 0,1 0 0,-3-1 0,-26-13-178,0 1 0,-1 1 0,-1 1 0,0 2 0,-44-8 0,19 3 24,4 2 61,28 8 58,0-1 0,1-2-1,-40-17 1,78 23 27,-1 1 2,-1 1 0,1 0 0,-1 1 0,1 0 0,-1 1 0,0 0 0,0 1 0,0 0 0,0 1 0,0 1 0,-1 0 0,0 0 0,0 1 0,0 1 0,-1 0 0,15 12 0,-15-9 0,-1 1 0,0-1 0,-1 2 0,0-1 0,-1 1 0,0 0 0,-1 1 0,0 0 0,-1 0 0,0 0 0,-1 0 0,-1 1 0,0-1 0,-1 1 0,0 0 0,-1 0 0,-1 0 0,0 0 0,-1 0 0,-1 0 0,-5 24-1,1-23-103,0 1-1,-2-2 0,0 1 0,0-1 0,-1 0 0,-1-1 0,0 0 0,-1 0 0,-23 20 0,-2-2-1718,-1-3 0,-53 32 0,-54 22-5303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36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57 9957,'0'0'8030,"-4"-8"-7059,-17-40 478,21 48-1383,0 0 0,0 0 1,0 0-1,0 0 1,0 0-1,0 0 0,0 1 1,0-1-1,0 0 1,-1 0-1,1 0 0,0 0 1,0 0-1,0 0 1,0 0-1,0 0 0,0 0 1,0 1-1,0-1 1,0 0-1,0 0 0,-1 0 1,1 0-1,0 0 1,0 0-1,0 0 0,0 0 1,0 0-1,0 0 1,0 0-1,-1 0 0,1 0 1,0 0-1,0 0 1,0 0-1,0 0 0,0 0 1,0 0-1,0 0 1,-1 0-1,1 0 0,0 0 1,0 0-1,0 0 1,0 0-1,0-1 1,-2 17-286,5 43 342,4 0-1,2-1 0,24 85 1,-14-70-219,13 116 1,-31-167-409,3 20-1304,1-16-3129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36.7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 83 9316,'0'0'1166,"-18"-9"739,-58-28 32,71 35-1785,-1-1 0,0 2 0,0-1 0,0 0 0,0 1 0,0 0 0,0 1 0,0-1 0,0 1 0,-1 0 0,1 1 0,0 0-1,0 0 1,0 0 0,0 0 0,0 1 0,0 0 0,1 0 0,-1 1 0,0 0 0,1 0 0,0 0 0,-6 5 0,-4 5-60,1 0 1,1 1-1,0 0 0,0 1 1,-13 23-1,22-32-19,-17 25 119,1 2 0,2 0 1,1 1-1,2 1 0,1 0 0,1 2 1,3-1-1,0 1 0,3 0 1,1 1-1,2 0 0,1 0 0,2 0 1,8 67-1,-4-84-191,2 0 1,1 0-1,1-1 1,0 0-1,2 0 1,0-1-1,1 0 1,1 0-1,1-1 1,20 24-1,-16-23-53,1 0 1,1-1-1,1 0 1,0-2-1,1 0 0,1-1 1,0-2-1,35 18 1,-38-24 14,0-1 0,1-1 0,-1 0 0,1-2 0,0 0 0,0-1 0,0 0 0,0-2 0,0 0 0,1-2 0,-1 0 0,-1-1 0,1 0 0,0-2 0,-1 0 0,0-2 0,0 0 0,24-13 0,-8 2 4,0-2 0,-2-1 0,0-2 0,-2-1 0,0-2 0,-2-1-1,-1-1 1,27-35 0,-41 46 19,-1-1-1,-1 0 1,0-1-1,-2 0 0,0 0 1,-1-1-1,0 0 1,-2-1-1,-1 1 1,0-1-1,-2 0 1,0-1-1,-1-22 1,-2 20 17,-2-1 0,0 1 1,-2 0-1,-1 0 1,0 1-1,-2-1 0,-1 1 1,-1 1-1,0-1 1,-2 2-1,-16-26 0,8 17 50,-1 2-1,-2 0 0,-1 1 0,0 1 0,-2 1 0,-43-32 0,55 47-39,-1 0 0,0 1 0,-1 1 0,0 0 0,-1 1-1,1 1 1,-1 1 0,-1 0 0,1 1 0,0 0 0,-1 1 0,0 2 0,0-1 0,0 2-1,-27 2 1,32 0-69,0 1 0,0 0 0,1 1 0,-1 0-1,1 0 1,0 2 0,0-1 0,1 1 0,-1 1 0,1 0-1,1 0 1,-13 13 0,1 1-857,2 1 1,0 0-1,2 1 1,-15 26-1,-12 27-2966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38.6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55 3201,'0'0'5283,"-5"0"-4448,-2 0-1414,-23 1 5928,26-1-2660,21 1-2403,251-12 176,-41 0-380,20 8-75,338-13 18,246 0-89,-579 17 64,331 17-928,-113-2 53,-33-4-295,-247-11 7659,-208 4-11555,-22-1-1804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51.3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1 343 5090,'0'0'7759,"-1"-6"-6087,1 6-1628,0 0 0,1 0 0,-1 0 0,0 0-1,0 0 1,0 0 0,0 0 0,0 0 0,0 0 0,0 0 0,0 0 0,0 0 0,0 0 0,0 0 0,0 0 0,0 0-1,1 0 1,-1 0 0,0 0 0,0 0 0,0 0 0,0 0 0,0-1 395,0 1-395,0 0 0,9 19-45,0 0 0,2-1 0,21 30 0,-27-42 2,-1 0 0,1-1-1,0 1 1,0-1-1,1 0 1,-1-1 0,1 1-1,0-1 1,0 0-1,1 0 1,-1-1 0,1 0-1,0 0 1,11 3-1,-14-6 9,-1 0-1,1 0 0,-1-1 1,0 1-1,1-1 0,-1 1 1,0-1-1,1 0 0,-1 0 0,0-1 1,0 1-1,0-1 0,0 1 1,0-1-1,0 0 0,4-4 1,44-46 125,-30 29-52,35-36 138,3 3 1,3 3-1,1 2 0,104-63 1,-127 90 255,-24 13-45,1 1-1,0 0 1,1 1 0,20-6 0,-36 37-1725,-5 5-4618,-17-16 472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52.8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0 389 5282,'0'0'5816,"24"52"-2593,-17-35-3149,1 0 0,0 0 0,1-1 0,1 0 0,0 0 0,25 27 0,-33-42-52,0 1 1,0-1-1,0 1 1,0-1-1,1 0 1,-1 0-1,0 0 1,1 0-1,-1 0 1,1-1-1,-1 1 1,1-1-1,-1 1 1,1-1-1,-1 0 1,1 0-1,-1 0 1,1 0-1,-1-1 1,1 1-1,-1-1 1,1 1-1,-1-1 1,1 0-1,3-2 1,7-3 166,-1 0 1,0-1-1,16-12 0,-21 14-152,129-93 425,-53 36 154,3 3 0,150-76 0,-135 92-261,38-19 1251,-137 61-1735,-1-1 0,0 1-1,0-1 1,0 1 0,0-1 0,0 0-1,0 0 1,-1 1 0,1-1-1,0 0 1,-1 0 0,1 0-1,-1 0 1,0 0 0,0 0-1,0 0 1,0 1 0,0-1-1,0 0 1,0 0 0,-1-2 0,1-9-2506,0-21-9077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54.2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1 498 3362,'0'0'6264,"2"11"-5157,3 14-501,1-1 1,2 1-1,0-1 1,2 0-1,22 40 1,-20-45-476,-8-13-104,-1 0 1,1 0-1,0-1 1,0 0-1,1 0 1,5 6-1,-7-10-1,-1 1 0,0-1 0,0 0 0,1 0 0,-1 0 0,1 0-1,-1 0 1,1-1 0,-1 1 0,1-1 0,0 1 0,-1-1 0,1 0 0,-1 0 0,1 0 0,0 0-1,-1-1 1,1 1 0,-1-1 0,4-1 0,9-4 115,-1-1-1,0 0 1,-1-2-1,0 1 1,0-1 0,-1-1-1,19-19 1,-1 1-81,95-68 163,140-83 0,-132 94 1022,125-107 1,-240 179-975,0 1 0,0 0 0,1 2 0,0 0 0,1 1 0,0 1 0,1 1 0,0 1 0,31-6 0,-52 12-279,0 0 0,0 0-1,0 0 1,0 0 0,0 0-1,0 0 1,1 0 0,-1 0-1,0-1 1,0 1-1,0 0 1,0 0 0,1 0-1,-1 0 1,0 0 0,0 0-1,0 0 1,0 0 0,1 0-1,-1 0 1,0 0-1,0 0 1,0 0 0,0 1-1,0-1 1,1 0 0,-1 0-1,0 0 1,0 0 0,0 0-1,0 0 1,0 0 0,1 0-1,-1 0 1,0 0-1,0 1 1,0-1 0,0 0-1,0 0 1,0 0 0,0 0-1,0 0 1,1 1 0,-1-1-1,0 0 1,0 0-1,0 0 1,0 0 0,0 0-1,0 1 1,0-1 0,0 0-1,0 0 1,0 0 0,0 0-1,0 1 1,0-1-1,0 0 1,0 0 0,0 0-1,0 0 1,0 1 0,-1-1-1,1 2-157,-2 96-6757,-6-57-1185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58.8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0 154 8836,'0'0'9797,"0"-14"-9157,3-44 53,-2 54-638,0 1-1,0-1 0,1 0 0,-1 1 1,1-1-1,-1 1 0,1 0 0,0-1 1,1 1-1,-1 0 0,0 0 0,1 1 0,0-1 1,0 0-1,0 1 0,0 0 0,0-1 1,0 1-1,7-3 0,-3 2-14,1 0-1,-1 0 1,1 1-1,-1 0 1,1 0-1,0 1 1,13-1-1,-17 2-34,0 0-1,0 0 1,0 0-1,0 1 0,0 0 1,0-1-1,0 1 1,-1 1-1,1-1 1,0 1-1,0-1 1,-1 1-1,0 0 1,1 0-1,-1 1 1,0-1-1,0 1 0,0-1 1,0 1-1,0 0 1,-1 0-1,1 0 1,-1 1-1,0-1 1,0 0-1,0 1 1,0 0-1,-1-1 1,2 7-1,2 6-20,-1 1 1,-1 0-1,-1 1 0,0-1 1,-2 27-1,-1-25 4,0 0 0,-2 0 0,0 0 0,-1 0 0,-1-1 0,-1 1 0,0-1 0,-11 18 0,-12 19-148,-40 59 0,68-113 159,1-2 2,0 1 0,0 0 0,0 0 1,0 0-1,1 0 0,-1 0 0,0 0 1,0 0-1,0-1 0,0 1 0,0 0 0,0 0 1,0 0-1,1 0 0,-1 0 0,0 0 1,0 0-1,0 0 0,0 0 0,0 0 1,0 0-1,1 0 0,-1 0 0,0 0 1,0 0-1,0 0 0,0 0 0,0 0 1,1 0-1,-1 0 0,0 0 0,0 0 1,0 0-1,0 0 0,0 0 0,0 0 0,1 0 1,-1 0-1,0 0 0,0 0 0,0 0 1,0 0-1,0 1 0,0-1 0,0 0 1,1 0-1,-1 0 0,0 0 0,0 0 1,0 0-1,0 0 0,0 1 0,0-1 1,0 0-1,0 0 0,0 0 0,0 0 1,0 0-1,0 1 0,0-1 0,0 0 0,0 0 1,0 0-1,0 0 0,0 0 0,0 0 1,0 1-1,13-6 61,52-40-126,-2-2 0,-2-3-1,77-82 1,-125 119-164,65-70-3253,-33 24-2440,-17 9-914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02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1 197 7491,'0'0'14410,"0"-19"-13655,1-58-118,0 74-592,0-1 0,-1 1 1,1-1-1,1 1 0,-1 0 0,0-1 0,1 1 0,0 0 0,0 0 0,-1 0 0,2 0 0,-1 1 0,0-1 0,1 0 0,-1 1 1,1-1-1,4-2 0,2 0 94,0 0 1,0 0 0,0 0 0,11-2 0,-7 2-39,-9 3-83,1 0 0,0 0 0,0 1 0,0-1 0,0 1 0,0 0 0,0 1 0,0-1 0,1 1 0,-1 0 0,0 1 0,0-1-1,0 1 1,0 0 0,0 0 0,0 0 0,0 1 0,8 4 0,-6-3-19,-1 1 0,0 1 0,-1-1 0,1 1 0,-1 0 0,0 1 0,0-1 0,0 1 0,-1 0 0,0 0 0,0 0 0,3 8 0,-1-1-35,0 0 0,-2 0-1,1 0 1,-2 1 0,0 0 0,0 0 0,-1-1-1,-1 1 1,0 1 0,-1-1 0,-1 0-1,0 0 1,-6 24 0,2-25 20,0-2 1,-1 1-1,-1-1 0,0 1 0,0-2 1,-1 1-1,0-1 0,-1-1 1,0 1-1,-14 9 0,1 0 71,-1-1 1,-1-2-1,-42 22 0,127-36 721,-6-10-1137,0-2-1,-1-2 1,-1-3-1,0-3 1,66-30-1,-69 22-3551,-19 5-2063,-5-3-4731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4:59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401 0 1793,'-18'2'4554,"2"-1"-4071,1 0 0,-1 1 0,1 1 0,-1 1 1,1 0-1,0 1 0,0 1 0,1 0 0,0 1 0,-17 10 0,15-4-131,0 0-1,0 1 0,2 0 1,-1 2-1,2 0 1,0 0-1,1 1 0,1 0 1,0 1-1,2 1 0,0-1 1,1 1-1,0 1 0,2 0 1,1 0-1,0 0 0,1 0 1,1 1-1,0 33 1,0-3-40,2 1 1,3 0 0,1-1-1,3 1 1,18 71 0,-19-106-310,1 1 1,1-2 0,0 1 0,1-1-1,1 0 1,1 0 0,0-1 0,14 16 0,-14-21-1,0 0 1,0-1 0,1 0-1,0-1 1,0 0 0,1-1 0,0-1-1,0 1 1,1-2 0,0 0-1,0 0 1,14 2 0,-3-2-18,0-1 0,-1-2 1,1 0-1,0-2 0,0-1 1,0 0-1,0-2 0,0-1 1,-1 0-1,0-2 0,0-1 1,0-1-1,-1 0 0,0-2 0,0-1 1,-1 0-1,-1-2 0,23-17 1,-18 10-45,0 0 1,-2-2 0,0-1 0,-2 0-1,0-2 1,-2 0 0,-1-2 0,-1 0-1,-1 0 1,-1-2 0,-2 0 0,-1 0-1,11-41 1,-17 45 18,0 0-1,-2-1 1,-1 1 0,-1-1 0,-2 0-1,0 1 1,-7-45 0,5 56 47,-1 0 1,-1 0 0,0 0-1,-1 1 1,-1 0-1,0-1 1,0 2 0,-1-1-1,-1 1 1,0 0 0,-1 1-1,0 0 1,-1 0 0,0 1-1,-13-10 1,6 8 10,-1 0 0,0 2 0,-1 0 0,0 1 0,0 1 0,-1 0 0,0 2 0,0 0 0,-32-4 0,3 4 32,-1 2 1,-93 6-1,126-2-439,1 2 0,0 0 0,0 1-1,-26 8 1,37-9 194,1-1 0,0 1 0,0-1 0,1 1 0,-1 0 0,0 1 0,0-1 0,1 1 0,0-1 0,-1 1 0,1 0 0,0 1 0,1-1 0,-1 0 0,0 1 0,1-1 0,0 1 0,0 0 0,0 0 0,0 0 0,0 0 0,0 5 0,-1 26-5456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01.7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1 129 2577,'0'0'6128,"13"0"-5666,555-18 4620,306 18-4783,-333-10-204,-101-1-89,-12 15-117,186-1 116,-358-17 70,33 0 2,-184 14-76,305-11 14,78-38-50,-297 41 2466,-195 10-3528,0 0 459,0-1 0,1 1 0,-1 0 0,0-1 0,0 0 0,0 0 0,-8 1 0,-16-2-7851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04.2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0 390 5923,'5'-4'11982,"1"8"-12607,7 13 655,0 0 0,-1 1 0,0 0 0,13 31 0,-18-33-27,1 0 0,0-1 1,1 0-1,1 0 0,1-1 0,0 0 1,23 22-1,-32-35-1,0 0 1,0 0-1,0 0 1,0 0-1,0-1 1,0 1-1,0 0 0,0-1 1,1 0-1,-1 1 1,0-1-1,0 0 1,0 0-1,1 0 0,-1 0 1,0-1-1,0 1 1,0-1-1,1 1 1,-1-1-1,0 0 0,0 0 1,0 0-1,0 0 1,0 0-1,-1 0 0,1 0 1,0-1-1,2-1 1,7-7 23,0 1 1,-1-2 0,13-14-1,-16 16-21,325-332 281,-254 265-241,-20 12 277,-40 42 671,0 2 1,42-36 0,-58 66-1937,-1-1 1,0 1 0,0-1 0,-1 11-1,-3 8-3984,-10 3-3122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06.0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1 699 6003,'0'0'3652,"12"14"992,43 52-3210,-38-47-1361,-1-1 0,2 0 0,0-1 0,1-1 0,29 17 0,-43-29-68,0-1 0,0 0 0,1 0-1,-1-1 1,1 1 0,0-1 0,-1-1 0,1 1 0,0-1 0,0 0 0,0 0 0,1-1 0,-1 0 0,0 0 0,0 0 0,0-1 0,0 1-1,0-2 1,0 1 0,0-1 0,0 0 0,-1 0 0,1 0 0,-1-1 0,1 0 0,-1 0 0,6-4 0,22-23 34,-2-1 0,-1-2 1,-2 0-1,47-73 1,-26 36 3,231-365 2091,-264 409-1591,1 1 1,0 1-1,2 0 0,36-34 0,-55 58-554,0 0-1,0-1 0,1 1 1,-1 0-1,0 0 0,0 0 1,1-1-1,-1 1 0,0 0 1,0 0-1,1 0 1,-1 0-1,0 0 0,1-1 1,-1 1-1,0 0 0,1 0 1,-1 0-1,0 0 1,1 0-1,-1 0 0,0 0 1,1 0-1,-1 0 0,0 0 1,0 0-1,1 1 1,-1-1-1,0 0 0,1 0 1,-1 0-1,0 0 0,1 0 1,-1 1-1,0-1 1,0 0-1,1 1 0,7 13-706,-2 21-1537,-5-7-389,-1-1-2195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31.5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89 7587,'0'0'10568,"-11"-14"-9602,-32-43-198,25 41 848,18 16-1585,0 0 0,0-1 0,0 1 0,-1 0 0,1 0 0,0 0 0,0 0 0,0 0 0,-1 0 0,1 0-1,0 0 1,0 0 0,-1 0 0,1 0 0,0 0 0,0 0 0,0 0 0,-1 0 0,1 0 0,0 0 0,0 0 0,0 0 0,-1 0-1,1 0 1,0 1 0,0-1 0,0 0 0,-1 0 0,1 0 0,0 0 0,0 0 0,0 0 0,0 1 0,-1-1 0,1 0 0,0 0-1,0 0 1,0 1 0,0-1 0,0 0 0,-1 27 957,1-21-1229,0 20 311,-1 22 179,3 1 0,1-1 1,10 50-1,46 99-124,-36-127-881,19 89 0,-39-134-1240,0 0 1,-2 48-1,-4-29-4652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32.1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900 108 9316,'0'0'3220,"-22"-11"-1016,-70-34-451,83 41-1626,-1 0 0,0 1 0,1 1 0,-1 0 0,0 0 0,0 1 0,0 0 0,0 0 0,0 1 0,0 1 1,-11 1-1,-8 0 93,6 0-52,0 2 0,0 0 0,0 1 1,1 1-1,0 2 0,0 0 0,1 1 1,0 1-1,-36 23 0,26-12 78,1 1-1,2 2 1,0 0 0,1 2-1,-33 42 1,40-42-82,2 1 0,1 1 1,1 1-1,1 0 0,1 1 1,2 0-1,-16 62 0,19-50-94,2-1-1,2 2 1,1-1-1,3 1 1,5 70-1,0-83-78,2-1 0,1 1 0,1-1 0,1 0 0,2-1 0,1 0 0,1-1-1,1 0 1,1-1 0,2-1 0,0 0 0,2-1 0,0-1 0,2-1 0,1-1 0,0-1 0,29 20-1,-17-16-66,2 0 0,0-3-1,1-1 1,2-1 0,0-3-1,0-1 1,2-1-1,-1-3 1,2-1 0,-1-2-1,71 4 1,-72-12 76,-1-2 1,1-1-1,-1-2 1,0-2-1,-1-2 0,0-1 1,0-2-1,-1-1 1,-1-2-1,45-25 1,-28 8-7,-1-1-1,-1-3 1,-2-2 0,-2-2 0,76-82 0,-100 95 15,-1 0 1,-1-1 0,-1-2-1,-2 0 1,-1-1 0,-1 0-1,-2-1 1,-1-1 0,12-50-1,-20 63 24,-1-1 0,-2 0-1,1 0 1,-2 1 0,-1-1 0,-1 0-1,0 0 1,-2 0 0,0 0 0,-2 1-1,0 0 1,-1-1 0,-1 2-1,-1-1 1,0 1 0,-2 0 0,-12-18-1,-6-1-12,-2 2-1,-1 0 1,-2 3-1,-2 0 0,0 2 1,-2 2-1,-2 1 1,0 3-1,-2 0 1,0 3-1,-2 1 0,0 3 1,-1 1-1,-1 2 1,-1 2-1,0 2 0,-54-5 1,82 14-235,0 1 0,0 0 1,1 2-1,-1 0 0,0 1 0,1 1 1,-1 0-1,1 1 0,0 1 0,0 1 0,0 1 1,1 0-1,0 1 0,1 0 0,-1 1 1,2 1-1,-1 1 0,1 0 0,1 1 1,0 0-1,-20 25 0,-26 47-4539,11-1-2156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35.8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38 5074,'0'0'8351,"-2"-7"-3742,-7-21-4283,61 25-123,1621 3 315,-1304 22-508,2 1-44,199-27 127,360 3-50,-585 10 1,179 1 101,-335-10 3,220 28 0,-154-5 24,340-12 0,-80-7 117,-201 12-72,354 9-493,22-4 44,-133-14-56,-539-7 376,0-2 1,0 0-1,0-1 1,0 0-1,29-11 1,-41 12 571,-1 1-2768,-13 0-3933,-15 1-2251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38.8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142 150 11829,'0'0'5779,"12"-17"-4266,44-54-227,-52 65-1197,1 1 1,0 0 0,0 0 0,0 1-1,0 0 1,1-1 0,0 2 0,0-1-1,0 1 1,0 0 0,0 0 0,1 1-1,-1-1 1,1 1 0,0 1 0,-1-1-1,1 1 1,0 1 0,0-1 0,0 1-1,0 0 1,0 1 0,0 0 0,7 1-1,-11 0-84,0-1 0,0 1 0,0 0-1,-1 0 1,1 0 0,-1 0 0,1 1-1,-1-1 1,0 1 0,0-1 0,0 1-1,0 0 1,0 0 0,-1-1 0,1 1-1,-1 1 1,0-1 0,0 0-1,0 0 1,0 0 0,-1 0 0,1 1-1,-1-1 1,0 5 0,2 11 19,-2-1-1,0 1 1,-3 19 0,0-20-39,-1-1 0,-1 1 0,0-1 0,-2 0 0,0 0-1,0-1 1,-2 0 0,0 0 0,-17 22 0,-7 4-340,-74 74-1,85-93 312,-1 0-1,-1-2 1,-1-1-1,-1-1 1,-45 24-1,137-48 2092,292-35-1609,-202 36-8456,-136 4-148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39.2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72 17112,'0'0'7219,"142"-59"-7875,-50 52-1873,-5 1-2914,-16 6-8067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39.8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11 106 11797,'0'0'10168,"0"0"-10160,0 0 0,-1-1 0,1 1 1,0 0-1,-1 0 0,1 0 0,0 0 0,0 0 0,-1 0 1,1 0-1,0 0 0,-1 0 0,1 0 0,0 0 1,0 0-1,-1 0 0,1 0 0,0 0 0,-1 0 1,1 0-1,0 0 0,0 0 0,-1 0 0,1 1 1,0-1-1,0 0 0,-1 0 0,1 0 0,0 0 1,0 1-1,0-1 0,-1 0 0,1 0 0,0 1 1,0-1-1,0 0 0,0 0 0,-1 1 0,1-1 1,0 0-1,0 0 0,0 1 0,0-1 0,0 0 1,0 0-1,0 1 0,0-1 0,0 0 0,0 1 0,0-1 1,0 0-1,0 0 0,0 1 0,0-1 0,0 1 1,0 5 11,1 0 1,0 1 0,0-1 0,0 0-1,1 0 1,0 0 0,0 0-1,0 0 1,5 8 0,35 60 154,-30-54-179,10 20-41,-17-28-149,1 0-1,0 0 0,0-1 0,2 0 0,-1 0 1,1-1-1,1 0 0,0 0 0,12 10 1,-19-20 115,-1 1 1,1 0 0,0-1 0,-1 1 0,1-1 0,0 1 0,-1-1-1,1 0 1,0 0 0,0 0 0,-1 0 0,1 0 0,0 0 0,0 0 0,-1-1-1,1 1 1,0-1 0,-1 1 0,1-1 0,0 1 0,-1-1 0,1 0-1,-1 0 1,1 0 0,-1 0 0,1 0 0,-1 0 0,0 0 0,0-1 0,0 1-1,1 0 1,-1-1 0,0 1 0,0-1 0,0-1 0,7-9 204,0-1 0,-2 0 1,8-20-1,-3 8-228,-9 22 103,23-35 36,-24 38-38,-1-1-1,1 0 0,0 1 0,-1-1 1,1 0-1,0 1 0,0-1 0,0 1 1,0-1-1,0 1 0,-1 0 0,1-1 1,0 1-1,0 0 0,0 0 0,0-1 1,0 1-1,0 0 0,0 0 0,0 0 1,0 0-1,0 0 0,0 0 0,0 1 1,0-1-1,0 0 0,0 0 0,0 1 1,0-1-1,0 1 0,-1-1 0,1 0 1,0 1-1,0 0 0,0-1 0,-1 1 1,1 0-1,0-1 0,0 1 0,-1 0 1,1 0-1,0 1 0,30 39-61,-22-29 81,0 0 1,0 0-1,19 17 1,-23-25-16,0 0 0,0-1 0,0 0 1,1 1-1,-1-2 0,1 1 1,0-1-1,0 0 0,0 0 1,0 0-1,0-1 0,11 1 0,-10-1 35,0-1 0,0 1-1,0-2 1,0 1-1,0-1 1,0 0 0,0 0-1,0-1 1,0 0-1,0 0 1,-1 0 0,1-1-1,6-4 1,-9 4 75,1-1 1,-1 1-1,0-1 1,0 0-1,-1 0 1,1 0-1,-1-1 1,0 1-1,0-1 1,0 0-1,-1 0 1,0 0-1,0 0 1,0 0-1,0 0 1,-1-1-1,1-9 1,1-2-6,-2-1 1,0 0 0,-1 0 0,0 0-1,-2 0 1,0 1 0,-1-1 0,-1 1-1,0-1 1,-2 1 0,0 0 0,0 1-1,-2 0 1,0 0 0,-1 0 0,-16-21-1,25 37-177,0 0 0,0 0-1,0 1 1,-1-1-1,1 0 1,0 0 0,0 1-1,0-1 1,0 0-1,0 0 1,0 0-1,0 1 1,-1-1 0,1 0-1,0 0 1,0 0-1,0 0 1,0 1 0,-1-1-1,1 0 1,0 0-1,0 0 1,0 0 0,-1 0-1,1 0 1,0 1-1,0-1 1,-1 0-1,1 0 1,0 0 0,0 0-1,0 0 1,-1 0-1,1 0 1,0 0 0,0 0-1,-1 0 1,1 0-1,0 0 1,0 0-1,-1 0 1,1-1 0,0 1-1,0 0 1,-1 0-1,1 0 1,0 0 0,0 0-1,0 0 1,-1-1-1,1 1 1,0 0-1,4 25-2160,-2-18 1334,1 1 0,1 0 0,-1-1 0,1 1 0,0-1 0,1 0 0,10 12-1,17 14-5065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2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0 257 11781,'0'0'5069,"30"3"-3580,700 9 1640,-672-12-3043,1891-89 199,-1526 63-221,-235 15-63,691-63 881,-847 70-821,-14 2 39,0 0 0,0-1 0,-1-1 0,31-11 0,-33 2 285,-19 3 80,1 8-463,0 0 1,1 1 0,-1-1 0,0 1 0,0 0-1,0 0 1,0 0 0,-6-1 0,-26-1-1793,-63 1 1,78 2 982,-97 2-4782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03.1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984 3 11461,'0'0'11518,"0"-3"-10829,9 11-511,13 22 434,-1 1 1,-1 1 0,28 63 0,35 116 585,-64-152-1031,-1 1 0,-4 1 0,14 115 0,-26-151-160,-1 0-1,-1 0 1,-2 1-1,0-1 1,-1 0-1,-2-1 1,0 1-1,-2-1 1,-1 0-1,-1 0 1,0-1-1,-19 31 1,1-15 0,-1-1 0,-2-1 0,-2-2-1,-1-1 1,-1-2 0,-2-1 0,-2-1 0,-42 24 0,14-13-18,-2-4-1,-2-3 1,-1-3-1,-82 24 1,-46-3-11,171-47 15,-1-2-1,1 0 1,-1-2 0,-56-4-1,84 2-28,0 1 0,-1-1-1,1 1 1,-1-1 0,1 0 0,0 1-1,-1-1 1,1 0 0,0 0-1,0 0 1,0 0 0,0 0 0,0 0-1,0 0 1,0 0 0,0 0 0,0-1-1,0 1 1,1 0 0,-1-1-1,0 1 1,1-1 0,-1 1 0,1 0-1,0-1 1,-1 1 0,1-1-1,0-1 1,-1-22-2688,6 4-3979,7 4-2400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40.1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226 79 7347,'0'0'11824,"-18"-14"-10306,-61-39-597,76 51-894,1 1 1,-1-1-1,0 1 0,0 0 1,0 0-1,0 0 0,0 0 1,0 1-1,-1-1 0,1 1 1,0 0-1,0 0 0,0 0 1,-1 0-1,1 0 0,0 1 1,0 0-1,0-1 0,0 1 1,0 0-1,0 0 0,0 1 1,0-1-1,0 1 0,1-1 1,-1 1-1,0 0 0,1 0 1,0 0-1,-1 0 1,1 1-1,0-1 0,0 1 1,-3 5-1,1-4-23,1 1 0,0 1 0,1-1-1,-1 0 1,1 1 0,0-1 0,0 1 0,1 0 0,-1 0 0,1 0 0,1-1-1,-1 1 1,1 0 0,0 0 0,2 11 0,-1-14-30,0-1-1,0 0 1,1 0-1,-1 0 1,1 0-1,-1 0 1,1 0 0,0 0-1,0-1 1,0 1-1,0 0 1,0-1-1,0 0 1,0 1-1,0-1 1,1 0 0,-1 0-1,1-1 1,-1 1-1,0 0 1,1-1-1,-1 1 1,1-1 0,3 0-1,73 2-583,-58-3 603,101-2-164,-121 5 191,0-1 0,-1 1-1,1 0 1,0 0 0,-1 0-1,0-1 1,1 1 0,-1 0-1,0 0 1,0 0 0,0 0-1,0 0 1,-1 3 0,1-1 62,-9 97 1259,3-51-3295,3 0-7969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40.4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1 11509,'0'0'8276,"-2"12"-7817,-5 43-339,6-53-117,1 0 0,0 0 0,0 1 0,0-1 1,0 0-1,1 0 0,-1 0 0,1 0 0,-1 0 0,1 0 0,-1 0 0,1 0 1,0 0-1,0 0 0,0 0 0,0 0 0,1-1 0,-1 1 0,0 0 0,1-1 1,-1 1-1,1-1 0,-1 1 0,1-1 0,0 0 0,0 0 0,-1 0 0,1 0 0,0 0 1,0 0-1,0 0 0,0-1 0,0 1 0,0-1 0,0 1 0,1-1 0,-1 0 1,0 0-1,3 0 0,2 0 9,0 0 1,-1 0 0,1-1-1,0 0 1,0-1 0,-1 1-1,1-1 1,-1-1 0,1 1-1,6-4 1,4-6 156,0-1 0,0-1 0,16-18 0,3-2 2658,-47 68-1928,-17 39-939,-21 82 1,17 2-5698,28-122-479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40.8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409 1 15383,'0'0'7844,"133"114"-6500,-95-34-832,-14 11-415,-20 7 191,-4 2-208,-50 3-160,-35 6-433,-38 2-1359,-34-2-1378,-35-9-4866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5:41.1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111 1 9076,'0'0'5235,"-45"116"-3138,7-4 336,10 22-577,28 12-751,20 6-1,59-1-1104,38-6-16,38-11-160,21-29-1616,19-36-1746,-5-38-5298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04.0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2 303 5298,'0'0'4181,"0"18"-2970,0 59-426,-1-74-736,1 0 1,0-1-1,0 1 1,0-1-1,0 1 1,0 0 0,1-1-1,-1 1 1,1-1-1,0 1 1,0-1-1,0 1 1,0-1 0,0 0-1,0 1 1,1-1-1,-1 0 1,1 0-1,-1 0 1,1 0 0,0 0-1,0 0 1,0-1-1,0 1 1,0-1-1,0 1 1,0-1 0,1 0-1,-1 1 1,0-1-1,1-1 1,-1 1-1,1 0 1,-1 0 0,1-1-1,0 0 1,2 1-1,7-1 240,-1-1-1,1 0 1,-1-1-1,1 0 1,-1 0-1,20-8 1,77-34 702,120-65 1,-52 22-684,-59 32-18,238-98-267,-355 153-76,0 0 1,0-1 0,0 1 0,0 0-1,1 0 1,-1 0 0,0 0 0,0 0-1,0 0 1,1 0 0,-1 0 0,0 0-1,0 0 1,1 0 0,-1 0 0,0 0-1,0 0 1,0 0 0,1 0 0,-1 0-1,0 0 1,0 0 0,0 0 0,1 1-1,-1-1 1,0 0 0,0 0 0,0 0-1,1 0 1,-1 0 0,0 0-1,0 1 1,0-1 0,0 0 0,0 0-1,0 0 1,1 0 0,-1 1 0,0-1-1,0 0 1,0 1 0,-1 11-1889,-8 14-1436,-11 11-2194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30.0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0 680 7796,'0'0'4519,"1"-7"-3799,2-16-503,1-8 4107,11 52-4356,-2 1 45,2 0 1,0 0-1,2-2 1,0 0-1,38 33 0,-43-43-16,0-1 0,1 0-1,0-1 1,0 0 0,0-1-1,1-1 1,0 0-1,1-1 1,-1 0 0,1-1-1,24 3 1,-19-5 24,0-1 1,1-2-1,-1 0 0,0 0 1,-1-2-1,40-10 0,-23 0 23,1-1 0,60-34-1,322-186 421,123-66-57,-358 208-210,196-67 0,-356 152-232,-23 7-16,-1 17-58,0-7-31,-3 49-446,2-56 185,1 1 1,-1-1-1,0 1 0,0 0 0,0-1 1,-1 0-1,1 1 0,-1-1 0,0 0 1,0 0-1,0 0 0,0 0 1,-4 4-1,-21 9-5218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34.2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2 229 14855,'-1'-18'1611,"1"7"-1377,-1-3 94,1 0 0,1 0 1,3-22-1,-3 31-247,0-1 0,0 1 1,1 0-1,0 0 0,0 0 0,0 0 1,1 0-1,-1 0 0,1 1 0,0-1 1,0 1-1,1 0 0,0 0 0,-1 0 1,9-5-1,-4 3-61,1 1 1,0 0 0,0 1-1,0 0 1,0 0-1,1 1 1,0 0 0,0 1-1,-1 0 1,1 0-1,1 1 1,-1 0 0,0 1-1,0 1 1,0-1-1,10 3 1,-11-1-18,-1 0 0,0 0 0,1 1 0,-1 0 0,0 0 0,-1 1-1,1 0 1,0 0 0,-1 1 0,0 0 0,0 0 0,-1 1 0,0 0 0,0 0 0,0 0 0,0 1 0,-1 0-1,8 15 1,-5-5-1,-1 1 0,0 1 0,-2-1 0,0 1 0,-1 0 0,-1 0 0,-1 1 0,-1-1 0,0 0 0,-2 1 0,-4 33 0,-1-14 22,-2 0 0,-2-1 0,-1 0 0,-29 66 0,-5-15 54,-4-2-1,-4-3 1,-96 118-1,143-191 260,9-7 122,21-8-199,7-7-199,-1-2 0,0 0-1,43-28 1,85-63-273,-157 103 205,67-48-2230,-3-4-1,96-98 1,-64 45-2891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34.7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1249 18 6419,'-58'-8'1212,"0"2"1,0 3-1,-60 4 1,81 2-709,0 2 0,0 1 1,1 2-1,0 1 0,-65 27 1,55-15 35,1 2 0,1 1 1,1 3-1,1 1 0,2 3 1,1 1-1,-48 50 0,57-49-304,2 1-1,2 1 0,1 2 0,1 0 1,2 1-1,2 2 0,2 0 1,-23 75-1,26-64-112,3 1 1,2 0 0,2 1-1,3 0 1,2 89 0,5-112-93,1 1-1,1 0 1,2-1 0,1 0 0,1 0 0,1-1 0,2 0 0,1-1 0,1 0 0,2-1-1,21 31 1,-11-26-40,1-2 0,2 0-1,1-2 1,1-1 0,2-1-1,0-1 1,2-3 0,0 0-1,2-2 1,0-2 0,42 15-1,-26-14-59,0-2 0,2-3 0,0-2 0,0-3 0,1-2 0,0-2 0,91-4 0,-108-4-17,1-2 0,-1-1 0,-1-3 0,1 0 0,-1-3 0,-1-1 0,0-1 0,-1-3 0,-1 0 1,0-2-1,-2-2 0,0-1 0,-1-1 0,28-29 0,-28 22 37,-2-1 0,-1-1 0,-1-2 1,-2-1-1,-2-1 0,-1-1 0,-1 0 0,-3-2 1,-1 0-1,-2-1 0,-1-1 0,12-63 0,-17 50 36,-2 0 0,-3 0 0,-1 0-1,-3 0 1,-3 0 0,-14-84 0,11 108 11,-1-1 1,-2 1-1,0 1 1,-2 0-1,-2 0 1,0 1-1,-2 1 1,-1 0-1,-1 1 1,-1 1-1,-2 1 1,-41-42-1,35 45 36,0 1 0,-1 1-1,-1 1 1,0 2-1,-2 0 1,0 3-1,0 0 1,-43-11-1,22 11-19,0 2-1,0 3 0,0 2 0,-83 0 1,98 7-189,1 1 0,-1 2 1,0 2-1,1 1 0,1 2 1,-1 1-1,1 2 0,-58 28 1,54-19-1165,0 2-1,2 1 1,-63 55 0,-5 23-3052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37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12 137 6563,'0'0'5848,"-2"-4"-4992,-8-10-54,10 5 2753,2 8-3566,-1 0 1,1 1-1,-1-1 0,1 0 0,0 1 1,-1-1-1,1 1 0,0-1 0,0 1 0,-1 0 1,1 0-1,0-1 0,3 2 0,3-2-11,377-39 868,-72 9-324,584-1-270,-691 33-242,1007 7 80,-477 4-84,-230-8 167,316-3 163,-615-6-330,511 8 12,-311 31 3,93 5-7,-3-33-8,-115-4-337,-216 1 289,277 15-466,-428-14 409,-15-4 14,0 0 0,-1 0 0,1 0 1,0 0-1,0 1 0,0-1 0,0 0 1,-1 0-1,1 0 0,0 0 1,0 0-1,0 0 0,0 0 0,0 0 1,-1 1-1,1-1 0,0 0 1,0 0-1,0 0 0,0 0 0,0 1 1,0-1-1,0 0 0,0 0 1,0 0-1,0 0 0,0 1 0,-1-1 1,1 0-1,0 0 0,0 0 1,0 0-1,0 1 0,0-1 0,1 0 1,-1 0-1,0 0 0,0 1 1,0-1-1,0 0 0,0 0 0,0 0 1,0 0-1,0 1 0,0-1 1,0 0-1,0 0 0,1 0 0,-1 0 1,0 0-1,0 0 0,0 1 1,0-1-1,-16 1-3722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43.0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50 418 5475,'0'0'4687,"-8"-15"-4201,-21-47 100,27 56-182,-1-1-1,1 1 0,1 0 0,-1 0 0,1-1 1,0 1-1,1-1 0,-1 1 0,1-1 0,1-7 1,0-3 128,0 11-476,0 1 0,0-1 0,0 0-1,1 0 1,0 1 0,0-1 0,0 1 0,1-1-1,0 1 1,0 0 0,0 0 0,1 0 0,-1 1-1,1-1 1,8-6 0,8-8 127,2 2 0,23-16 0,-34 25-32,10-6 3,1 0-1,33-15 1,-47 25-138,1 1 1,0 0-1,-1 0 0,1 1 1,0 0-1,0 0 0,1 1 0,-1 1 1,0-1-1,10 2 0,-17-1-17,0 1-1,0-1 1,1 1 0,-1-1-1,0 1 1,0 0-1,0 0 1,0 0 0,0 0-1,0 1 1,0-1 0,0 0-1,0 1 1,-1 0-1,1-1 1,0 1 0,-1 0-1,0 0 1,1 0 0,-1 0-1,0 0 1,0 0-1,0 0 1,0 0 0,0 0-1,-1 0 1,1 1 0,0 3-1,1 6-1,-1 1 1,0 0-1,-1-1 0,-1 15 0,0-16 1,-2 19 3,-1-1 0,-1 0-1,-2 0 1,-1 0 0,-2-1 0,-15 33-1,-92 164 26,65-131-65,33-60 29,11-21 0,1 0-1,0 1 1,-10 27 0,17-41 10,0 0 0,0 1 0,0-1 0,0 0 0,0 0-1,0 1 1,0-1 0,0 0 0,0 0 0,0 0 0,0 1 0,0-1-1,0 0 1,0 0 0,1 1 0,-1-1 0,0 0 0,0 0-1,0 0 1,0 0 0,0 1 0,1-1 0,-1 0 0,0 0-1,0 0 1,0 0 0,0 0 0,1 1 0,-1-1 0,0 0 0,0 0-1,0 0 1,1 0 0,-1 0 0,0 0 0,0 0 0,1 0-1,-1 0 1,0 0 0,0 0 0,0 0 0,1 0 0,-1 0 0,0 0-1,0 0 1,1 0 0,-1 0 0,16-2 19,-15 2-17,36-11 16,-2-2 1,0-1 0,0-1-1,60-39 1,-24 15-19,30-12 25,107-62-3137,-171 84-519,-14 1-1883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16.1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20 295 3794,'0'0'19611,"0"-11"-18650,0-33-187,0 32-161,0 22 340,-17 517 1189,16-486-2115,0-23-20,1 1 0,0 0 0,1 0-1,1-1 1,1 1 0,7 25 0,-5-66 121,-5 20-124,0-193-376,34-280 1,-29 444 353,1-6 42,-2 0-1,0-43 1,-4 80-21,0 0 1,1 0-1,-1 0 0,0 0 0,0 0 1,0 0-1,1 0 0,-1-1 0,0 1 1,0 0-1,1 0 0,-1 0 1,0 0-1,0 0 0,0 0 0,1 0 1,-1 1-1,0-1 0,0 0 0,1 0 1,-1 0-1,0 0 0,0 0 1,0 0-1,1 0 0,-1 0 0,0 0 1,0 1-1,0-1 0,0 0 0,1 0 1,-1 0-1,0 0 0,0 1 1,0-1-1,0 0 0,0 0 0,1 0 1,-1 1-1,0-1 0,0 0 0,0 0 1,0 1-1,36 58-22,69 100-41,-91-142 55,0 1 0,1-2 1,1 0-1,0 0 0,2-2 1,24 17-1,-40-30 7,0 1 1,0-1-1,0 1 1,1-1-1,-1 0 1,0 0-1,0 0 0,1-1 1,-1 1-1,1 0 1,-1-1-1,1 0 1,-1 1-1,1-1 0,-1 0 1,1 0-1,-1-1 1,1 1-1,-1 0 0,1-1 1,-1 1-1,0-1 1,1 0-1,-1 0 1,0 0-1,1 0 0,-1 0 1,0-1-1,0 1 1,0-1-1,0 1 1,0-1-1,-1 0 0,1 0 1,0 1-1,1-4 1,4-6 7,0 0 0,-1-1 1,0 0-1,-1 0 0,5-19 0,-7 23-17,9-34-57,-2-1 1,-1 0-1,-2 0 1,-3 0-1,0-65 1,11 512 146,-9-348-60,2 0 0,3 0 0,3-2 0,1 1 0,28 62 0,-39-108-245,0-1 0,0 0 0,1 0 0,0-1 0,1 1 0,-1-1 0,14 12 0,-18-17-35,1-1-1,0 0 1,0 0 0,0 0-1,0 1 1,0-2 0,0 1 0,0 0-1,0 0 1,0-1 0,0 1 0,0-1-1,0 1 1,0-1 0,0 0 0,3 0-1,-3-1-217,1 1 0,-1-1 0,1 0 0,-1 0 0,0 0 0,1 0 0,-1 0 0,0-1 0,0 1 0,0-1 0,0 1 0,0-1 0,0 0 0,0 0 0,-1 0 0,1 0 0,1-2 0,19-36-10101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43.7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1 197 7443,'0'0'7927,"0"-7"-6652,0-1-976,-1-8 115,2 14-252,2 7-26,54 160 1019,27 84-853,-78-231-301,-2-2-177,0-1 0,13 27-1,-16-39 76,0-1 0,1 1 1,-1-1-1,1 1 0,-1-1 0,1 0 0,0 1 1,0-1-1,0 0 0,0 0 0,1 0 0,-1 0 1,0-1-1,1 1 0,-1-1 0,1 1 0,-1-1 1,1 0-1,0 0 0,0 0 0,4 1 0,-4-3 69,0 1-1,0-1 0,-1 1 0,1-1 0,0 0 0,-1 0 0,1 0 0,0-1 0,-1 1 0,0 0 0,1-1 0,-1 0 0,0 0 0,0 1 0,0-1 0,0 0 0,0-1 0,0 1 0,0 0 0,-1 0 0,1-1 0,-1 1 0,2-6 0,27-66-206,-28 70 213,6-24-129,22-56-319,-28 79 442,0 0 0,1 0 0,-1 1 0,1-1 0,0 1 1,0 0-1,0 0 0,1 0 0,0 0 0,0 0 0,0 1 1,0 0-1,6-4 0,-3 5 1,-1 0 0,0 1 0,1-1 0,-1 1 0,1 1 1,-1-1-1,1 1 0,0 0 0,-1 1 0,1 0 0,-1 0 0,1 0 0,-1 1 0,8 2 0,-7-1 3,-1-1 0,0 0 0,0-1-1,1 0 1,-1 0 0,0 0-1,1-1 1,-1 0 0,1 0-1,-1-1 1,1 1 0,-1-1 0,0-1-1,1 1 1,-1-1 0,7-3-1,-6 0 144,-1 1-1,0-1 0,0 0 0,-1 0 0,1-1 0,-1 1 0,-1-1 0,1-1 0,-1 1 0,0 0 0,0-1 0,-1 0 1,0 0-1,0 0 0,0 0 0,-1-1 0,0 1 0,-1-1 0,1-9 0,0 8 57,-1-1 0,-1 0 0,0 1 0,-1-1 0,1 1 0,-2-1 1,1 1-1,-1-1 0,-1 1 0,0 0 0,0 0 0,-1 0 0,0 0 0,-10-15 0,0 7-120,0 0 0,-2 0 0,0 2 0,-1 0 0,0 0 0,-36-21 0,74 40-5843,-1-1 3877,24 14-2263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44.0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11 8292,'0'0'2321,"-20"-2"-69,-70-6 111,84 7-2225,0 1 0,-1 1 0,1-1 0,0 1 0,0 0 0,0 0 0,0 1 0,0-1 0,0 1 0,0 1 0,0-1 0,1 1 0,-1 0 0,1 0 0,0 1 0,0 0 0,0 0-1,0 0 1,1 0 0,-1 1 0,1 0 0,0-1 0,1 1 0,-1 1 0,1-1 0,0 1 0,0-1 0,1 1 0,0 0 0,-3 8 0,5-13-136,0 1 0,0-1 0,0 0 1,0 0-1,0 0 0,0 1 0,0-1 0,0 0 0,1 0 0,-1 0 1,0 1-1,1-1 0,-1 0 0,1 0 0,-1 0 0,1 0 0,0 0 1,-1 0-1,1 0 0,0 0 0,0 0 0,-1 0 0,1-1 0,0 1 1,0 0-1,0 0 0,0-1 0,0 1 0,0-1 0,0 1 0,1-1 1,-1 1-1,0-1 0,0 1 0,0-1 0,2 0 0,52 3 65,-39-4-61,174-15-81,-189 16 75,0 0-1,1 1 1,-1-1-1,0 1 1,0-1-1,0 1 1,0-1-1,0 1 1,0 0-1,0-1 0,0 1 1,0 0-1,0 0 1,0 0-1,0 0 1,0 0-1,-1 0 1,1 0-1,0 0 1,-1 0-1,1 0 1,-1 0-1,1 0 1,-1 0-1,1 1 0,-1-1 1,0 0-1,0 0 1,1 0-1,-1 1 1,0-1-1,-1 2 1,2 53-24,-2-38-47,1-13-155,0 0 0,0 0 0,0 0 0,1 0 0,0 0 0,3 9 0,-4-13-79,1 0 1,0 1-1,-1-1 1,1 0-1,0 1 0,0-1 1,0 0-1,0 0 0,0 0 1,0 0-1,0 0 1,1 0-1,-1 0 0,0 0 1,1 0-1,-1-1 0,0 1 1,1 0-1,-1-1 0,1 1 1,-1-1-1,1 0 1,-1 1-1,1-1 0,-1 0 1,2 0-1,15 0-5964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44.4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7587,'0'0'6569,"5"18"-5849,23 62-317,-26-74-367,0 0-1,0-1 1,1 0-1,0 1 1,0-1 0,0 0-1,0-1 1,1 1-1,0-1 1,0 1 0,0-1-1,1 0 1,-1-1-1,1 1 1,0-1 0,8 5-1,-3-5 165,-1 0 1,1-1-1,0 0 0,0-1 0,0 0 0,0 0 0,14-2 0,-23 6-165,0 0 0,-1 0-1,1-1 1,-1 1 0,0 0-1,0 0 1,0 0 0,-2 6-1,-2 10 54,-1 0-1,-1-1 0,-13 31 0,-9 33-875,20-25-2604,8-47-457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44.7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514 0 9957,'0'0'6931,"125"40"-5571,-97 24-863,-20 20 159,-8 14-608,-42 12 192,-21 10-240,-16 3-128,-19 2-176,-13 0-2337,-18-18-1921,-23-18-401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6:45.1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117 0 10869,'0'0'5186,"-75"180"-3649,51-35 432,8 19-1041,14 14-287,2-5-273,44-18-160,31-19-288,30-36 80,40-41-640,24-36 191,15-23-687,2-21-1489,-25-33-3122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01.7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1 256 5651,'0'0'4055,"0"-15"-3306,0-48 49,6 34 872,-6 28-1641,1 1 0,-1 0 0,0 0-1,1-1 1,-1 1 0,0 0-1,0 0 1,1-1 0,-1 1 0,0 0-1,1 0 1,-1 0 0,0 0-1,1 0 1,-1 0 0,1-1 0,-1 1-1,0 0 1,1 0 0,-1 0-1,0 0 1,1 0 0,-1 0 0,1 1-1,-1-1 1,0 0 0,1 0-1,-1 0 1,0 0 0,1 0 0,-1 0-1,0 1 1,1-1 0,-1 0-1,1 1 1,24 28 459,-22-26-590,10 16 221,1-2 1,1 0 0,1 0-1,0-1 1,22 16 0,-28-25-59,1 0 0,-1-1-1,1 0 1,0-1 0,1 0 0,-1-1 0,1 0 0,0-1 0,0 0 0,0-1-1,17 1 1,4-2-30,0-2-1,0-2 0,-1-1 1,1-1-1,-1-1 0,0-3 0,0 0 1,30-14-1,35-21 208,105-65 0,62-28-18,-257 133-299,-14 6-180,-18 9-948,2 10-1114,2 0-1609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07.1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1 474 5891,'0'0'5901,"0"-1"-5690,0 0 1,0 1-1,0-1 1,0 0-1,0 1 0,0-1 1,0 1-1,0-1 0,0 0 1,0 1-1,0-1 1,0 0-1,1 1 0,-1-1 1,0 1-1,0-1 1,1 1-1,-1-1 0,0 0 1,1 1-1,-1-1 0,1 1 1,-1-1-1,0 1 1,1-1-1,61 70-206,-52-55-7,1-1 0,0 0 0,1-1-1,0 0 1,1-1 0,26 18-1,-26-23 53,0 0-1,0-1 0,1 0 0,0-2 1,-1 1-1,1-2 0,0 0 1,1 0-1,-1-1 0,0-1 1,24-3-1,-5-1 76,-1-1 0,1-2 0,58-21-1,614-293 411,-138 53-571,-543 256 44,-19 9-102,0 1-1,0 0 0,-1-1 0,1 2 0,1-1 0,-1 0 0,0 1 0,10-1 1,-13 36-5183,-4-9 2937,-10-2-1358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14.9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66 343 4610,'0'0'4994,"-8"-5"-4209,2 2-842,3 2 193,0 0 0,0 0 0,0 0 0,1 0 0,-1-1 1,0 1-1,1-1 0,-1 0 0,1 0 0,0 0 0,0 0 0,0 0 0,0 0 0,0-1 0,0 1 0,0-1 1,1 1-1,-1-1 0,1 0 0,0 1 0,0-1 0,0 0 0,0 0 0,0 0 0,0-5 0,2-3 14,1 0-1,0 1 0,0-1 0,2 0 0,-1 1 1,1 0-1,0-1 0,1 2 0,1-1 0,-1 1 0,1-1 1,1 1-1,0 1 0,0 0 0,0 0 0,1 0 1,17-12-1,-12 9 11,1 1 1,1 0-1,-1 1 1,2 1-1,-1 0 0,1 1 1,0 1-1,1 0 1,0 1-1,31-5 0,-46 10-158,0 0 0,0-1 0,0 1 0,0 0 0,1 0 0,-1 0 0,0 1 0,0-1-1,0 0 1,0 1 0,1-1 0,-1 1 0,0 0 0,0 0 0,0 0 0,0 0 0,-1 0-1,1 0 1,0 1 0,0-1 0,-1 0 0,1 1 0,-1-1 0,1 1 0,-1 0 0,1 0-1,-1-1 1,0 1 0,0 0 0,0 0 0,0 0 0,0 0 0,-1 0 0,1 0 0,0 3-1,1 7-10,-1 0-1,0 1 0,-1-1 0,0 0 0,-3 15 0,1-7 15,-10 64-95,7-65-10,2-1 1,0 1 0,2 0-1,0 35 1,3-48 72,0 1 0,0 0 0,1 0 0,0-1 0,0 1 0,1-1 0,-1 0 1,2 0-1,-1 0 0,0-1 0,1 1 0,0-1 0,0 0 0,1-1 0,-1 1 0,10 5 0,-8-6 25,0 2-1,-1-1 1,1 1-1,-1 0 1,0 0-1,-1 1 0,1 0 1,-1 0-1,-1 0 1,1 0-1,5 15 1,-9-18 10,0 0 0,0 0 0,0 0 0,-1 0 0,0 1 1,0-1-1,0 0 0,0 0 0,-1 0 0,1 1 0,-1-1 1,0 0-1,0 0 0,-1 0 0,1 0 0,-3 4 1,0-2 20,0 1 0,0-1 0,-1 0 0,0-1 0,0 1 1,-1-1-1,1 0 0,-10 7 0,1-3 15,-1 0 0,0-1 0,0 0-1,-1-2 1,0 1 0,0-2 0,-23 5 0,39-10-102,-1 1 0,0-1-1,0 0 1,0 0 0,0 1 0,0-1 0,0 0-1,0 0 1,0 0 0,0 0 0,0 0 0,0 0 0,0 0-1,0 0 1,0-1 0,0 1 0,0 0 0,0-1-1,0 1 1,0 0 0,1-1 0,-1 1 0,0-1-1,0 0 1,0 1 0,1-1 0,-1 1 0,0-1 0,1 0-1,-1 0 1,0 1 0,1-1 0,-1 0 0,1 0-1,-1 0 1,0-1 0,2-38-4641,-1 40 4689,14-61-8130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15.3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735 352 8228,'-19'-10'1032,"3"2"-705,0-1 6,1 2-1,-1 0 0,-1 0 0,1 2 0,-1 0 0,-32-5 0,31 8-156,-1 1 0,1 1 0,0 1 0,0 0 1,0 1-1,0 1 0,1 1 0,-1 1 0,1 0 0,0 1 0,0 1 0,1 0 0,-1 1 0,2 1 0,-1 1 0,1 0 0,1 1 1,0 1-1,1 0 0,0 0 0,-16 21 0,10-10-26,1 2 0,1 0 0,1 1 0,1 1 1,1 1-1,1 0 0,2 0 0,1 1 0,-8 39 0,8-16 9,2-1 0,2 2 1,3-1-1,5 85 0,2-99-135,1 1-1,2-1 1,1 0-1,2-1 1,2 0-1,2-1 1,1 0 0,1-1-1,2-1 1,31 44-1,-32-53-32,2 0 0,1-2 0,0 0 0,2-1 0,1-2 0,0 0 0,2-1 0,0-2 0,1 0 0,0-2 0,1 0 0,1-2 0,46 14 0,-41-19-9,0-1-1,0-2 0,1-1 0,0-2 0,0-2 1,-1 0-1,1-3 0,0 0 0,-1-2 0,0-2 1,0-1-1,0-2 0,-1 0 0,-1-3 0,55-29 1,-47 21 36,-2-3 0,-1-1 1,-1-1-1,-1-2 1,-2-1-1,-1-2 0,-1-1 1,-1-1-1,-2-2 1,-2-1-1,39-72 0,-51 80 9,-1-1 0,-1 0-1,-2-1 1,0 0 0,-3 0 0,0 0-1,-2-1 1,-1 0 0,-2 0 0,-1 0-1,-1 0 1,-2 0 0,-11-53-1,3 38-8,-3 1 0,-2 1 0,-2 0-1,-1 1 1,-2 1 0,-3 1-1,-1 0 1,-40-48 0,29 44 18,-2 2 0,-2 1 0,-2 2 1,-52-38-1,68 58-25,-2 2 0,0 1 0,-1 1 0,0 1 0,-1 2 0,-1 1 0,0 2 0,-56-12 0,53 16-14,0 3-1,0 0 1,0 2 0,0 2-1,0 1 1,0 1 0,1 2-1,-1 1 1,-35 13 0,43-10-324,1 1 0,0 1 1,1 1-1,0 1 0,1 1 0,1 1 1,0 2-1,1 0 0,1 1 1,0 0-1,-31 42 0,32-35-995,2 1-1,-20 39 1,-11 51-4104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17.6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0 172 5715,'0'0'5191,"0"-5"-4417,0 2-717,1 0-1,-1 1 0,1-1 1,0 0-1,0 1 1,0-1-1,0 1 1,0-1-1,0 1 1,1-1-1,-1 1 1,1 0-1,0 0 1,-1-1-1,1 1 1,0 0-1,0 1 1,0-1-1,1 0 1,-1 1-1,0-1 1,1 1-1,-1 0 1,1 0-1,-1-1 1,1 2-1,0-1 1,2 0-1,19-6 116,-1 2 1,1 1-1,0 1 0,0 1 1,0 1-1,0 1 0,25 3 1,17-1 89,471 4 399,601-15-671,42-31-14,-961 34 82,12 0-57,491-7 762,579 21-505,-943-24-264,-28 0-4,675 36 68,-465-3-198,-392-17 772,-168-14-9588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17.0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31 526 7203,'0'0'14748,"-4"24"-13550,0-3-937,-3 19 332,1 1 1,-1 49-1,6-59-62,0-11-260,0 0-1,1 0 0,2-1 0,6 38 0,-7-53-256,0 0 0,0-1 0,0 1 0,1 0 0,-1-1 0,1 1 0,0-1 0,0 1 0,0-1-1,1 0 1,-1 0 0,1 0 0,0 0 0,0 0 0,0-1 0,0 1 0,0-1 0,0 0 0,1 0-1,-1 0 1,1 0 0,-1-1 0,1 1 0,0-1 0,0 0 0,0 0 0,0 0 0,-1-1-1,1 1 1,5-1 0,-1-1-18,-1 0 0,0 0 0,0 0-1,0-1 1,0 0 0,0-1-1,0 1 1,0-1 0,-1-1 0,1 1-1,-1-1 1,0 0 0,0-1 0,-1 1-1,1-1 1,-1 0 0,0-1 0,0 1-1,-1-1 1,1 0 0,5-11 0,1-1-44,-1-1 0,-1 0 1,0-1-1,-2 0 1,0 0-1,5-27 0,-9 26-7,0 0 0,-1 0-1,-2-22 1,1 78 7,1 1 0,2-1 1,8 35-1,-9-55 52,1 0 0,0 0 0,1-1 0,1 0-1,0 0 1,1 0 0,0-1 0,1 0 0,18 22 0,-22-31-9,-1-1 0,1 1 0,0 0-1,1-1 1,-1 0 0,0 0 0,1 0 0,0-1 0,0 0 0,0 0 0,0 0-1,0 0 1,0-1 0,0 1 0,0-1 0,1-1 0,-1 1 0,0-1 0,1 0-1,-1 0 1,0-1 0,1 1 0,-1-1 0,0 0 0,0-1 0,1 1 0,-1-1-1,0 0 1,5-3 0,3-2-38,-1 0 0,0-1 0,-1 0 0,0-1 0,0-1 0,0 1 0,-2-2 0,1 1 0,14-22 0,-10 8-161,0 0 1,-2-1 0,0-1-1,-2 0 1,-1 0 0,-1-1 0,-1 0-1,5-42 1,-6 3-130,-2 0 0,-8-94 1,3 128 464,-2 0 0,-2 1 1,-1-1-1,-1 1 1,-1 1-1,-2-1 0,-19-40 1,12 51 981,17 20-1080,0 0 0,-1 0-1,1-1 1,-1 1 0,1 0 0,-1 0-1,1 0 1,-1 0 0,1 0 0,-1-1-1,0 1 1,1 0 0,-1 0-1,1 0 1,-1 1 0,1-1 0,-1 0-1,1 0 1,-1 0 0,1 0 0,-1 0-1,1 1 1,-1-1 0,1 0 0,-1 0-1,1 1 1,-3 1 2,1 1 0,0 0 0,0-1 1,0 1-1,0 0 0,1 0 0,-1 0 0,1 0 0,0 1 0,-2 5 0,-9 35 112,2 0-1,2 1 1,-3 60-1,7 140 490,6-206-567,1-1 0,1 1 0,3-1 0,18 65-1,-19-86-56,0 0-1,1 0 0,0-1 1,2 0-1,0 0 1,0-1-1,2 0 0,0-1 1,0 0-1,2 0 0,-1-1 1,19 13-1,-23-20-77,0 0 0,0-1 0,1-1-1,0 1 1,-1-2 0,1 1 0,1-1 0,-1 0 0,0-1 0,1 0-1,-1-1 1,1 0 0,0 0 0,-1-1 0,1 0 0,0-1-1,-1 0 1,19-4 0,-16 1-43,-1 0 0,1-1 0,-1 0 0,0-1-1,-1 0 1,1-1 0,-1 0 0,0-1 0,-1 0 0,0 0 0,0-1-1,-1 0 1,0 0 0,9-15 0,-5 3-94,0-1 0,-1 0 1,-2 0-1,0-1 0,-1 0 0,-1-1 0,-2 0 0,0 0 1,-1 0-1,-2 0 0,0-40 0,-5 1 125,-3 0-1,-2 0 1,-21-78-1,9 39 2429,39 268-929,-8-87-1086,-3 2 1,-3-1 0,-12 145 0,7-222-344,-1 14-72,0-1 0,-2 0 0,0 0 0,0-1 0,-2 1 0,-11 28 0,17-69-536,-2 9 584,4-5 27,0 0 0,2 0 0,1 0 0,1 1 0,0 0 0,1 0 0,2 1 0,0 0 0,0 1 0,2 0 0,1 0 0,0 1 0,28-27 0,-39 41 42,0 1-1,1 0 1,-1 0-1,0 1 1,1-1-1,-1 0 1,1 1 0,0 0-1,-1-1 1,1 1-1,0 0 1,0 1-1,0-1 1,-1 0 0,1 1-1,0-1 1,0 1-1,0 0 1,0 0 0,3 1-1,-3 0-16,0 0 0,0 0 0,-1 0 0,1 1 0,0 0 0,-1-1 0,1 1 0,-1 0 0,0 0 0,0 0 0,0 0 0,0 1 0,0-1 0,0 0 0,-1 1 0,3 3 0,4 11 29,-1 0-1,0 1 1,-2-1 0,7 35-1,-11-49-37,27 157-353,-24-93-6548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30.5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38 4578,'0'0'5608,"-4"-6"-4880,-13-16 6,16 21-658,1 1 1,0 0-1,0 0 0,0 0 1,0 0-1,0-1 0,0 1 0,0 0 1,0 0-1,0 0 0,0-1 1,0 1-1,0 0 0,0 0 1,0-1-1,0 1 0,0 0 0,0 0 1,0 0-1,0-1 0,0 1 1,0 0-1,0 0 0,0 0 1,0-1-1,0 1 0,0 0 0,0 0 1,0 0-1,1 0 0,-1-1 1,0 1-1,0 0 0,0 0 1,0 0-1,1 0 0,-1 0 0,0-1 1,0 1-1,0 0 0,0 0 1,1 0-1,-1 0 0,0 0 1,0 0-1,1 0 0,-1 0 0,0 0 1,0 0-1,0 0 0,1 0 1,-1 0-1,0 0 0,0 0 1,0 0-1,1 0 0,17-1-690,-14 0 956,697 21 1341,-194 3-1294,934-39-130,-58 7-248,-829 11-54,-55 12 92,-394-10-63,327-1 11,-244-4 446,-187 1-219,-17 0-8798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32.1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0 111 5987,'0'0'4263,"7"-5"-3809,2-3-231,0 2-1,1-1 1,0 2 0,0-1 0,1 1 0,-1 1 0,1 0 0,0 0 0,0 1 0,1 0 0,-1 1 0,0 1 0,13-1 0,408-6 1448,-58 3-1264,843-11-95,-135 3-1408,-963 10 1301,-122 4-83,0 0-1,0 0 0,0 1 1,1-1-1,-1 1 0,0 0 1,1-1-1,-1 1 0,1 1 1,0-1-1,-1 0 0,1 0 1,0 1-1,0-1 0,1 1 1,-1 0-1,0-1 0,-1 6 1,1-4-650,0 0 0,0 0 1,-1-1-1,0 1 0,1-1 1,-1 1-1,-1-1 1,1 0-1,0 0 0,-1 0 1,1-1-1,-6 4 0,-13-4-8481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42.9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75 296 7283,'0'0'6619,"-11"-14"-5535,-2-3-729,6 7-85,-1 0 0,1 1 0,-2 0 0,-9-8-1,18 22-86,-1 0 0,1 0 0,-1 0 0,2 0 0,-1 0 0,0 0 0,1 0 0,0-1 0,2 8 0,1-5-185,-1-1 0,2 0 0,-1 1 0,1-1-1,0-1 1,0 1 0,0-1 0,1 0 0,0 0-1,0 0 1,0-1 0,1 0 0,0 0 0,-1-1-1,1 0 1,0 0 0,1 0 0,-1-1 0,0 0-1,1-1 1,-1 0 0,1 0 0,14 0-1,5-1 31,-1 0-1,1-2 0,-1-1 0,0-2 0,43-12 0,37-20 8,-1-5 1,151-85-1,-8 4-5,-247 123-51,0-1 0,-1 0 0,1 1 1,0 0-1,0-1 0,0 1 0,0 0 0,0-1 1,0 1-1,0 0 0,1 0 0,-1 0 0,0 0 1,0 0-1,0 0 0,0 0 0,0 0 0,0 1 1,1-1-1,-1 1-27,-1-1 1,1 1-1,-1-1 1,0 1-1,1-1 1,-1 1-1,0-1 1,1 1-1,-1 0 1,0-1-1,0 1 1,1 0-1,-1-1 1,0 1-1,0 0 1,0-1-1,0 1 1,0 0-1,0-1 1,0 1-1,0 0 1,0 0-1,-16 48-3227,11-35 1843,-2 12-3226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46.4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1 127 3570,'0'0'5765,"63"-11"-4031,602-7-641,-543 20-1063,169 2-23,652-2 40,-246-40-40,152-3 42,-458 27-49,-108 1 0,-145 13 3012,-139 1-3136,1-1 1,0 1-1,0 0 1,-1-1-1,1 1 1,-1 0-1,1-1 1,0 1-1,-1-1 1,1 1-1,-1-1 1,1 1 0,-1-1-1,0 1 1,1-1-1,-1 0 1,1 1-1,-1-1 1,0 0-1,1 1 1,-1-1-1,0 0 1,-3 2-690,-18 8-3773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7:48.1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 3458,'0'0'4234,"12"-1"-3829,57-3 343,0 2-1,1 4 1,90 15-1,-56-7-552,1233 102 2076,301-40-1577,-1140-110-713,-84 2 6,-366 33 661,-1-1 1,0-3 0,76-21 0,-122 26-1686,-6-3-3355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05.8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40 803 5410,'0'0'10995,"-7"-14"-10080,-2-2-652,6 10-115,-1 0 0,1-1 0,0 0 0,0 1 0,0-1 0,-2-13 0,51 68 2061,-13-4-2042,-2 3 1,44 88-1,-52-93-138,-17-30-4,0-1 0,1 0 0,0 0 1,0-1-1,19 19 0,-23-26-17,1 0 0,0 0 1,0-1-1,0 1 0,0-1 1,0 0-1,0 0 0,1 0 1,-1-1-1,0 0 0,1 0 1,0 0-1,-1 0 0,1 0 1,-1-1-1,1 0 0,0 0 1,-1 0-1,1-1 0,5-1 1,8-3 39,-1-1 1,0-1 0,0 0-1,-1-1 1,0-1 0,0 0-1,22-19 1,2 1-52,267-187 69,-135 90-159,280-151 0,-242 173 3,364-121-1,-497 203 56,-54 15 20,-1 0-1,0-2 1,0 0-1,21-11 1,-42 17 138,0 0 1,0 0-1,0 0 0,-1-1 1,1 1-1,0 0 1,0 0-1,-1 0 0,1 0 1,-1-1-1,1 1 1,-1 0-1,1-1 0,-1 1 1,0 0-1,0-1 1,1 1-1,-1-1 0,0-1 1,0 3 1,4-3-444,1 0-2426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07.7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2 462 3666,'0'0'8131,"0"-7"-6887,-1-2-1874,1-12 4767,3 20-1918,5 13-1582,-6-9-625,55 97 441,-49-88-427,1 0 0,0 0 0,1-1 0,0 0 0,20 16 0,-26-24-17,1 0 0,0 0 0,0-1-1,0 0 1,1 0 0,-1 0 0,0-1 0,1 0 0,-1 0-1,1 0 1,0-1 0,-1 0 0,1 0 0,5 0-1,5-2 36,0 0 0,-1-2-1,31-9 1,59-29 144,143-80-1,-114 53-194,547-224 239,-628 275 83,-35 14-12,1-2 0,-1-1 0,0 0-1,-1-1 1,0-1 0,0 0 0,26-21 1299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15.7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441 111 4178,'0'0'8212,"6"-11"-7196,3-2-691,-6 8-103,0 0 1,1 0-1,-1 0 1,-1 0-1,1-1 1,-1 1 0,2-10-1,-3 14-111,-1 0-1,0 0 1,1 0 0,-1 0-1,0 0 1,0 1-1,0-1 1,0 0 0,0 0-1,0 0 1,0 0-1,0 0 1,-1 0 0,1 0-1,0 0 1,0 0-1,-1 0 1,1 0 0,-1 0-1,1 1 1,-1-1-1,1 0 1,-1 0 0,1 0-1,-1 1 1,0-1-1,1 0 1,-1 1 0,-1-2-1,-1 1-44,0-1-1,0 1 0,0 0 1,0 0-1,0 0 1,0 1-1,0-1 0,0 1 1,-5-1-1,-7 1-121,0 1-1,1 0 0,-22 5 1,19-1 70,0 0 0,0 2 0,1 0 0,-1 1 0,2 0 0,-1 1 0,1 1 1,1 1-1,0 0 0,0 0 0,-21 25 0,17-15 46,0 1 1,2 0-1,0 1 1,1 1-1,2 0 1,-20 48-1,29-60-35,0 0-1,0 1 0,1-1 1,1 1-1,0 0 1,1 0-1,0 0 1,2 20-1,0-28-15,0 0 0,0 1-1,0-1 1,0 0 0,1 1 0,0-1-1,0 0 1,1 0 0,0-1 0,-1 1-1,1 0 1,1-1 0,-1 0 0,1 1-1,0-2 1,0 1 0,0 0 0,0-1 0,0 1-1,1-1 1,0-1 0,5 4 0,8 1 22,0-1 0,0 0 0,0-2 0,1 0 0,0-1 1,0 0-1,0-2 0,38-1 0,-20-3-201,0-1 0,-1-2 0,59-17-1,-41 6-3572,88-40 0,-62 13-4207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16.3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 13 6787,'0'0'8745,"-10"-3"-8008,-34-6-22,42 9-704,0 1 0,1-1 1,-1 1-1,0-1 0,1 1 1,-1 0-1,1 0 0,-1 0 1,1-1-1,0 2 0,-1-1 1,1 0-1,0 0 1,0 0-1,-1 0 0,1 1 1,0-1-1,0 1 0,1-1 1,-1 1-1,0-1 0,0 1 1,1-1-1,-1 1 0,1-1 1,-1 1-1,1 3 0,-3 3 27,-5 10 53,1 0 1,1 1 0,1-1 0,1 1 0,0 0 0,2 0-1,0 1 1,1-1 0,1 0 0,4 37 0,-3-48-79,1 0 0,0 0 0,0 0 0,0-1 0,1 1 0,0-1 0,1 1 0,-1-1 0,2 0 0,-1-1 0,1 1 0,-1-1 0,2 0 0,-1 0 0,1 0 0,0-1 0,0 0 0,0 0 0,1 0 0,0-1 0,0 0 0,0-1 0,0 1 0,1-1 0,-1-1 0,1 1 0,0-1 0,13 2 0,-13-3 1,0 0-1,0 0 1,0 0 0,0-1 0,-1-1-1,1 1 1,0-1 0,0 0 0,0-1-1,0 0 1,-1 0 0,1-1 0,-1 0-1,0 0 1,0 0 0,0-1 0,0 0-1,0-1 1,-1 1 0,0-2 0,0 1-1,0 0 1,-1-1 0,1 0 0,-2 0-1,1-1 1,0 1 0,-1-1-1,-1 0 1,1 0 0,-1-1 0,3-10-1,-2 7 7,-1 0-1,0-1 1,-1 0-1,-1 1 1,0-1-1,0 0 1,-1 0-1,-1 1 1,0-1-1,0 0 1,-1 0-1,-1 1 1,0-1-1,-1 1 1,-9-21-1,10 25-65,-1 0 0,0 0 0,-1 1 0,0-1 0,0 1 0,0 0 0,0 0 0,-1 1 0,0 0 0,-1 0 0,1 0 0,-1 1 0,1 0 0,-1 0 0,-1 0 0,1 1 1,0 0-1,-1 1 0,0 0 0,1 0 0,-1 0 0,0 1 0,0 0 0,-10 1 0,14 0-470,-5 1-1382,8 14-11181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16.6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0 118 10277,'0'0'3711,"3"13"-3634,-2-6-35,9 29-52,-10-35 46,1 1 0,0-1-1,0 1 1,0-1-1,0 0 1,0 1 0,0-1-1,0 0 1,0 0-1,1 1 1,-1-1 0,0 0-1,1 0 1,-1-1-1,1 1 1,-1 0 0,1 0-1,-1-1 1,1 1-1,0-1 1,-1 1 0,4 0-1,0-1 139,-1 1 1,1-1-1,0 0 0,-1 0 0,1-1 0,0 1 1,-1-1-1,1 0 0,-1 0 0,1-1 0,-1 1 1,0-1-1,0 0 0,1 0 0,-1 0 0,-1-1 0,1 1 1,7-7-1,-8 5-46,1-1 0,-1 1 1,0-1-1,0 0 0,0 0 1,-1-1-1,0 1 0,0 0 1,0-1-1,0 1 0,-1-1 0,0 1 1,0-1-1,-1 0 0,1-6 1,-1 6-50,0 0 0,0 0 1,-1-1-1,1 1 0,-1 1 0,-1-1 1,-1-7-1,2 11-89,1 1-1,-1-1 1,0 1 0,0-1-1,0 1 1,0 0 0,0-1 0,0 1-1,0 0 1,0 0 0,0 0-1,-1 0 1,1 0 0,0 0-1,-1 0 1,1 0 0,-1 1-1,1-1 1,-1 0 0,1 1-1,-1-1 1,1 1 0,-1 0-1,0-1 1,1 1 0,-1 0-1,1 0 1,-1 0 0,0 0-1,1 0 1,-3 1 0,3 0-81,0-1 0,0 1 0,0-1 0,0 1 0,0 0 0,0-1 0,0 1 0,0 0 0,0 0 0,0 0 1,0-1-1,1 1 0,-1 0 0,0 0 0,1 0 0,-1 1 0,0-1 0,1 0 0,0 0 0,-1 0 0,1 0 0,0 0 0,-1 1 1,1-1-1,0 0 0,0 2 0,-2 40-2387,2-33 1624,-1 42-2966,1 3-849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17.3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0 176 12838,'0'0'6003,"14"18"-4763,-6-5-1041,-4-7-142,0 1-1,0-1 1,0 1-1,1-1 0,0-1 1,0 1-1,1-1 0,-1 0 1,1 0-1,0 0 0,1-1 1,-1 0-1,1 0 0,0 0 1,0-1-1,0 0 0,0-1 1,9 2-1,-3-1 109,0-2 1,0 0-1,0-1 0,0 0 1,0-1-1,19-3 0,-28 3-101,1 0-1,-1-1 1,0 1-1,1-1 1,-1 0 0,0 0-1,0-1 1,0 1-1,0-1 1,-1 0 0,1 0-1,-1 0 1,0 0-1,0-1 1,0 1-1,0-1 1,0 0 0,-1 0-1,1 0 1,-1 0-1,2-6 1,-1 3 66,0-1 0,-1 0 0,0 1 0,-1-1 0,1 0 0,-1 0 0,-1 0 0,0 0 0,0 0 0,0 0 0,-1 0 0,0 0 1,-1 0-1,0 0 0,-4-11 0,4 13-88,-1 0 0,0 1 1,-1-1-1,1 1 0,-1 0 1,0 0-1,0 1 0,-1-1 1,1 1-1,-1 0 0,0 0 0,0 0 1,0 1-1,-1 0 0,1 0 1,-1 0-1,0 1 0,1 0 1,-1 0-1,-7-2 0,4 2-37,0 0-1,0 1 1,0 0-1,-1 0 1,1 1 0,0 0-1,-11 1 1,16 0-71,0 0 1,-1 0-1,1 0 1,0 1-1,0-1 1,0 1-1,1 0 1,-1 0 0,0 0-1,1 1 1,-1-1-1,1 1 1,0 0-1,0 0 1,0 0-1,0 1 1,-3 4-1,-1 4-701,1-1-1,1 1 1,0 1-1,1-1 1,0 1-1,1-1 1,0 1-1,1 0 0,-1 20 1,1 52-10329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17.0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95 3153,'0'0'11934,"-3"12"-11547,1-9-322,-13 48 196,15-49-241,-1-1 0,1 1 0,0-1 1,0 1-1,-1 0 0,1-1 0,0 1 0,0-1 1,0 1-1,1 0 0,-1-1 0,0 1 0,0-1 1,1 1-1,-1-1 0,1 1 0,0-1 0,-1 1 1,1-1-1,0 1 0,0-1 0,0 0 0,0 0 0,0 1 1,0-1-1,0 0 0,0 0 0,1 0 0,-1 0 1,0 0-1,1 0 0,2 1 0,-2-1 69,1-1 0,0 1 0,0 0 0,-1-1 0,1 1 0,0-1 0,0 0 0,0 0 0,0 0 0,0-1 0,-1 1 0,1-1 0,0 1 0,0-1 0,0 0 0,-1 0 0,1 0 0,-1 0 0,1-1 0,-1 1 0,1-1 0,-1 1 0,0-1 0,1 0 0,-1 0 0,0 0 0,0 0 0,-1 0 0,1-1 0,0 1 0,-1 0 0,3-6 0,-1 2 6,-1 0 1,0 0 0,0-1 0,-1 1-1,0 0 1,0-1 0,0 1 0,-1-1-1,0 1 1,0-1 0,-1 1 0,0-1-1,0 1 1,-2-8 0,0 9-268,1 0 0,-1 0-1,0 0 1,0 1 0,0 0 0,-1-1 0,0 1 0,1 0-1,-2 1 1,1-1 0,0 1 0,-1 0 0,1 0 0,-8-3-1,6 0-3850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17.3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13510,'0'0'7123,"12"101"-6642,-6-36 159,2 2 160,-2 3-800,4-6 0,0-3-32,-2-9 32,1-6-1392,1-12-1298,2-18-4385,0-16-256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17.6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40 180 10517,'0'0'6846,"10"21"-6644,-3-9-176,9 21 240,2 0-1,37 50 0,-48-74-225,-1-1-1,2 1 1,-1-1 0,1-1 0,0 0-1,1 0 1,-1 0 0,1-1-1,1 0 1,-1-1 0,1 0-1,0-1 1,0 1 0,0-2-1,19 5 1,-23-7 9,-1 0 1,1-1-1,0 1 1,0-1-1,-1 0 0,1-1 1,0 1-1,0-1 1,0 0-1,-1-1 0,1 1 1,-1-1-1,1 0 1,-1 0-1,0-1 0,0 0 1,0 0-1,0 0 1,0 0-1,-1-1 0,1 0 1,-1 0-1,0 0 1,0 0-1,0-1 0,-1 0 1,0 1-1,0-1 1,0 0-1,2-7 0,1 2 23,-1-1-1,-1 0 1,0-1-1,0 1 1,-1-1-1,-1 0 1,0 0-1,-1 1 1,0-1-1,0 0 1,-1-1-1,-1 1 1,0 0-1,-1 1 1,0-1-1,-1 0 1,0 0-1,-1 1 0,-5-12 1,4 14-53,0-1-1,0 1 1,-1 0-1,-1 1 1,1 0-1,-1 0 1,-1 0 0,1 1-1,-1 0 1,-1 0-1,1 1 1,-1 0-1,0 0 1,-1 1 0,1 0-1,-1 1 1,0 0-1,0 1 1,0 0-1,0 0 1,-18-1 0,18 3-77,1 0 1,0 1 0,-1 0 0,1 0 0,0 1-1,-1 0 1,1 1 0,0 0 0,0 0 0,0 1 0,0 0-1,0 1 1,1 0 0,0 0 0,0 1 0,-15 10-1,14-7-468,1 1-1,-1-1 0,1 1 0,1 1 1,-1 0-1,2 0 0,-11 20 0,-12 39-5825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19.1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413 1 7299,'0'0'1753,"-23"1"-718,2-1-672,9-1-136,0 1 1,0 0-1,0 1 1,0 1-1,0 0 1,0 1-1,1 0 1,-1 0 0,1 1-1,-19 10 1,12-4 215,1 2 1,0 0 0,0 1 0,2 0 0,0 1 0,0 1-1,1 0 1,1 1 0,-17 28 0,23-33-308,0 1-1,1-1 1,1 1 0,0 1 0,0-1 0,2 1-1,-1 0 1,1 0 0,1 0 0,1 0 0,-1 0-1,2 1 1,0-1 0,1 0 0,4 27 0,-3-36-120,-1 0 1,1 1-1,0-1 1,0 0-1,1 0 1,-1 0-1,1 0 1,0-1-1,0 1 1,0-1-1,0 1 1,0-1-1,1 0 1,0-1 0,-1 1-1,1 0 1,0-1-1,1 0 1,-1 0-1,0 0 1,0-1-1,1 1 1,8 1-1,10 1-24,-1-1 0,1 0 0,35-2 0,-54-1-2,37 0-495,1-3 0,0-1-1,-1-2 1,46-12-1,-37 3-2159,61-26 1,-28 4-2867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19.5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32 10805,'0'0'10965,"-18"-32"-10901,18 48 32,0 24 112,0 13-208,2 13 336,4 2-272,2-2 160,0-5-224,4-6-288,5-11-256,11-17-3010,10-18-4593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19.8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1 136 11573,'0'0'6918,"0"7"-6827,0-3-57,1 33-90,0-36 72,-1 0 0,0 0 0,1 0 0,-1 0 0,1 0 0,-1 0 0,1-1 0,-1 1 0,1 0 0,-1 0 0,1-1 0,0 1 0,-1 0-1,1-1 1,0 1 0,0 0 0,0-1 0,-1 1 0,1-1 0,0 1 0,0-1 0,0 0 0,0 1 0,0-1 0,0 0 0,0 0 0,0 0 0,0 1 0,0-1 0,0 0 0,0 0 0,0-1 0,0 1-1,0 0 1,0 0 0,0 0 0,-1-1 0,1 1 0,0 0 0,2-1 0,0-1 60,0 0 1,-1 0-1,1 0 0,0 0 1,-1 0-1,1-1 0,-1 1 0,0-1 1,0 1-1,0-1 0,0 0 1,0 0-1,0 0 0,-1 0 0,0 0 1,1 0-1,-1-1 0,0 1 1,-1 0-1,2-6 0,1-7 36,-1-1-1,1-30 1,-9 9-49,6 37-86,0 0 0,0 0 0,0 1 0,0-1 0,0 0 0,0 1 1,0-1-1,0 0 0,0 1 0,-1-1 0,1 0 0,0 1 0,-1-1 1,1 0-1,0 1 0,-1-1 0,1 1 0,0-1 0,-1 1 0,1-1 1,-1 1-1,1-1 0,-1 1 0,0-1 0,1 1 0,-1 0 0,1-1 0,-1 1 1,0 0-1,1-1 0,-1 1 0,0 0 0,1 0 0,-1 0 0,0-1 1,1 1-1,-1 0 0,0 0 0,1 0 0,-1 0 0,0 0 0,0 1 1,1-1-1,-1 0 0,0 0 0,1 0 0,-1 1 0,0-1 0,0 1 1,-1 1-222,1-1 0,-1 1 1,1 0-1,-1 0 0,1 1 0,0-1 1,0 0-1,0 0 0,0 1 1,0-1-1,0 0 0,1 1 1,-1-1-1,1 1 0,-1 2 1,-1 45-3257,2-36 2252,-1 42-3565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20.2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1 100 12230,'0'0'5031,"0"13"-4721,3 40 194,-3-52-483,1 0 0,-1 0 1,1 0-1,-1 0 0,1 0 1,0 0-1,-1-1 0,1 1 0,0 0 1,0 0-1,0 0 0,0-1 0,0 1 1,-1 0-1,1-1 0,0 1 1,1-1-1,-1 1 0,0-1 0,0 0 1,0 1-1,0-1 0,0 0 0,0 0 1,0 1-1,0-1 0,1 0 1,-1 0-1,0-1 0,2 1 0,31-7 921,-30 5-882,0 0 1,-1 0 0,1-1 0,-1 1-1,0-1 1,1 0 0,-1 0 0,0 0-1,-1 0 1,1-1 0,-1 1 0,1-1-1,-1 0 1,0 1 0,2-8 0,-1 4 8,-1-1 0,0 0 0,0 1 1,-1-1-1,1 0 0,-2 0 0,0-13 1,0 19-61,-1-1 1,0 1 0,0 0 0,0 0-1,0-1 1,0 1 0,-1 0 0,1 0-1,-1 0 1,1 1 0,-1-1-1,0 0 1,0 0 0,1 1 0,-1-1-1,0 1 1,-1 0 0,1-1 0,0 1-1,0 0 1,0 0 0,-1 1-1,-3-2 1,-25-1-1566,30 3 1316,0 0 1,-1 0-1,1 1 0,0-1 1,0 0-1,0 1 0,0-1 1,0 1-1,0-1 0,0 1 1,1 0-1,-1-1 0,0 1 1,0 0-1,0-1 0,0 1 1,1 0-1,-1 0 0,0 0 1,1 0-1,-1 0 0,0 1 1,0 11-6092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20.5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35 9428,'0'0'11904,"0"-8"-10812,0-13-862,0 15-198,0 17 28,-2 95 204,-1-44-232,3 0 0,12 92 1,3-103-1651,-14-48 1153,0-1 0,0 1 0,1-1 0,-1 0 0,1 1 0,-1-1 0,1 0 0,0 0 0,0 0 0,0 0 0,0 0 1,0-1-1,0 1 0,0-1 0,1 1 0,3 1 0,17-1-7389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59:20.9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0 170 11349,'0'0'1742,"5"16"-640,-3-6-902,3 9 88,1 0 1,1-1 0,16 33-1,-20-46-255,0 1 0,0-1-1,1 0 1,0-1 0,-1 1 0,2 0-1,-1-1 1,0 0 0,1 0 0,0 0-1,0-1 1,0 0 0,0 0 0,1 0-1,-1 0 1,1-1 0,0 0 0,0 0-1,6 1 1,-5-2 72,0 0 0,-1-1 0,1 0 0,0 0-1,0 0 1,0-1 0,-1 0 0,1 0 0,0-1 0,-1 0 0,1 0-1,-1 0 1,0-1 0,1 0 0,-1 0 0,-1-1 0,1 0 0,0 0 0,6-6-1,-6 3 13,0 1 0,0-2-1,-1 1 1,1 0 0,-2-1-1,1 0 1,-1 0 0,0-1-1,-1 1 1,0-1 0,-1 0-1,1 1 1,-1-1 0,0-11-1,-1 12-64,-1 0 1,0 0-1,0 0 0,0 0 0,-1 0 1,-1 0-1,1 0 0,-1 0 0,-1 1 1,1-1-1,-1 1 0,-1-1 0,1 1 1,-1 0-1,0 0 0,-1 1 0,0-1 1,0 1-1,0 0 0,-1 0 0,1 1 1,-2 0-1,1 0 0,0 0 0,-1 1 1,0 0-1,0 0 0,0 0 0,-1 1 1,1 0-1,-1 1 0,0 0 0,1 0 1,-1 0-1,-15 0 0,18 2-257,1 0 0,-1 0 0,1 0 0,-1 1 0,1 0-1,-1 0 1,1 0 0,-1 0 0,1 1 0,0-1 0,0 1 0,0 0 0,0 1 0,0-1 0,0 1 0,1-1-1,-1 1 1,1 0 0,0 1 0,0-1 0,0 0 0,0 1 0,-2 4 0,-23 30-5006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17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1 151 15799,'0'0'13462,"100"-58"-13382,-18 26-160,2 4-768,0 10-1345,-17 6-2689,-10 9-8100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18.3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 12294,'0'0'11882,"6"-4"-11180,-5 3-694,0 0 1,0 1-1,0-1 0,0 0 1,0 1-1,0-1 0,0 1 1,0 0-1,0-1 0,0 1 0,1 0 1,-1 0-1,0-1 0,0 1 1,0 0-1,0 0 0,1 1 1,-1-1-1,0 0 0,0 0 1,0 0-1,1 1 0,-1-1 1,0 1-1,0-1 0,0 1 0,0-1 1,0 1-1,0 0 0,0-1 1,0 1-1,0 0 0,0 0 1,-1-1-1,1 1 0,0 0 1,0 0-1,-1 0 0,1 0 0,-1 0 1,1 0-1,-1 1 0,1-1 1,-1 0-1,1 0 0,-1 1 1,6 14 104,0 0 1,-2 0-1,3 17 0,-2-12 116,69 390 1483,-73-389-1586,-1-21-44,0-6 38,1-35 2,1 0-1,3 0 0,1 1 0,14-50 0,-13 64-129,1 1 0,1 1 0,1 0 0,1 0 0,1 1 0,1 0 0,31-39 0,-39 56 13,0 0-1,0 1 1,0-1-1,0 1 0,1 0 1,0 0-1,0 1 1,9-5-1,-11 7-1,-1-1-1,0 1 1,0 0-1,1 1 1,-1-1-1,1 0 1,-1 1-1,1 0 1,-1 0 0,0 0-1,1 0 1,-1 1-1,1-1 1,-1 1-1,1 0 1,-1 0-1,0 0 1,6 3-1,-3 0-9,0 1 1,0 0-1,0 0 0,-1 1 0,1-1 1,-1 1-1,-1 0 0,1 1 0,-1-1 1,0 1-1,5 12 0,5 14-19,12 41-1,-20-56 25,23 100-164,-21-78-2097,19 56-1,-16-78-1485,5-13-2480,6-5-2463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18.7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51 102 9508,'0'0'13217,"-5"25"-12859,0-3-214,-1 8 83,1 0 0,1 0 1,0 42-1,4-62-124,0 3 16,0 1 0,0 0 0,2-1 0,-1 1 1,5 14-1,-4-24-104,-1 0 0,1-1 0,-1 1 0,1 0 0,0-1 0,1 1 0,-1-1 0,1 0 0,-1 0 0,1 0 0,0 0 0,0 0 0,0 0 0,1-1 0,-1 0 0,1 1 0,-1-1 0,1-1 0,0 1 0,-1 0 0,7 1 0,-4-1-12,0-1 0,0 1 1,1-1-1,-1 0 0,0 0 1,1-1-1,-1 1 1,1-2-1,-1 1 0,1-1 1,-1 0-1,1 0 1,-1-1-1,0 1 0,0-1 1,0-1-1,0 1 0,6-5 1,-5 2 17,0 0 0,0 0 0,-1-1 0,0 0 0,0 0 0,0-1 0,-1 1 0,0-1 0,0-1 0,-1 1 0,0-1 0,5-11 0,-4 8 40,-1 0 1,-1-1-1,0 0 1,0 1 0,-1-1-1,0 0 1,-1 0-1,-1 0 1,0 0-1,0 0 1,-1 0 0,-1 0-1,0 0 1,-1 0-1,0 1 1,0-1 0,-2 1-1,1 0 1,-11-17-1,7 16-42,-2 1 0,0 1 0,0-1 0,-1 2 0,0-1 0,0 2 0,-1-1 0,-19-9 0,24 14-65,0 1 0,0-1-1,-1 2 1,1-1 0,-1 1-1,0 0 1,1 0 0,-1 1 0,0 0-1,0 0 1,0 1 0,0 0-1,0 0 1,0 1 0,0 0-1,-15 5 1,22-5-99,-1 0 0,0 0 0,1 0 0,-1 0 0,1 1 0,-1-1 0,1 1 0,-1-1 0,1 1 0,0-1 0,0 1 0,0 0 0,0 0 0,0-1 0,0 1 0,1 0 0,-1 0 0,1 0 0,-1 0 0,1 0 0,-1 0 0,1 0 0,0 3 0,0 0-798,0 1-1,0-1 1,0 1 0,1-1 0,0 1-1,0-1 1,3 10 0,20 20-8616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19.4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35 1873,'0'0'20665,"18"8"-20214,-9-5-375,-2-1-10,-1 1 1,0-1-1,1 1 0,-1 1 0,0-1 1,0 1-1,-1 0 0,1 0 0,-1 1 1,0-1-1,0 1 0,0 0 0,-1 1 0,0-1 1,0 1-1,0 0 0,-1 0 0,0 0 1,4 9-1,5 37 309,-2 0 0,-3 1 0,-1 1 0,-4 91 0,-1-180-337,1 1 0,1-1 0,2 1-1,13-45 1,-13 62-52,0 1-1,1-1 0,1 1 0,1 0 1,0 1-1,1 0 0,0 0 0,2 1 1,-1 0-1,22-20 0,-29 31 6,1 0 1,-1 0-1,1 0 1,0 0-1,0 1 1,0 0-1,0 0 1,1 0-1,-1 0 1,0 1-1,1-1 0,-1 1 1,1 0-1,0 1 1,7-1-1,-9 1 2,0 1-1,0-1 1,0 1-1,1 0 1,-1 0-1,0 0 1,0 0-1,0 0 1,0 1-1,0-1 1,-1 1-1,1 0 1,0 0-1,-1 0 1,1 0-1,-1 0 1,0 1 0,0-1-1,0 1 1,0-1-1,3 7 1,3 6 0,0 0 0,-2 0 0,0 1 0,0 0 1,-2 1-1,6 29 0,-6-3-57,0 63-1,-5-98 76,-2-11 96,-2-14 146,4-15-248,1 0-1,1 0 0,12-60 1,-10 76-14,2 1 0,-1-1 0,2 1 0,0 0 0,1 1 0,0-1 0,1 1 0,1 1 0,17-23 0,-24 34-2,-1 1-1,0-1 0,1 0 0,-1 1 1,1-1-1,-1 1 0,1-1 0,0 1 1,0 0-1,0 0 0,-1 0 0,1 0 1,0 0-1,0 0 0,1 0 0,-1 1 1,0-1-1,0 1 0,0-1 0,4 1 0,-4 0-2,0 1 0,0 0 0,-1 0 0,1-1-1,-1 1 1,1 0 0,-1 0 0,1 1-1,-1-1 1,0 0 0,1 0 0,-1 1-1,0-1 1,0 1 0,0-1 0,0 1-1,0-1 1,0 1 0,0 2 0,4 9-34,0 1 0,-1-1 0,-1 1 0,3 25 0,1 50 41,6 46 3,-10-119-6,0 0-1,1 0 1,1 0 0,1-1 0,0 0 0,8 15 0,-13-28 1,0 1 1,1-1 0,-1 1 0,1-1-1,-1 0 1,1 1 0,0-1 0,0 0-1,0 0 1,0 0 0,0 0 0,0-1-1,1 1 1,-1-1 0,0 1 0,1-1-1,0 0 1,-1 0 0,1 0 0,0 0-1,-1 0 1,1 0 0,0-1 0,0 0-1,-1 1 1,1-1 0,0 0 0,0 0-1,0-1 1,-1 1 0,1-1 0,0 1 0,0-1-1,-1 0 1,1 0 0,0 0 0,-1 0-1,1 0 1,-1-1 0,4-2 0,4-3-60,0-1 1,0 0 0,-1 0 0,-1-1 0,1 0 0,-1-1 0,11-17-1,-5 2 23,0 0-1,-2 0 1,-1-1-1,-1-1 0,-1 0 1,9-51-1,-14 52 1222,1-48 0,11 481-901,-15-360-3060,-4-42-1228,-11-5-3251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19.7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94 1345,'0'0'16490,"22"15"-15314,77 45-421,-94-57-657,0 0-1,1-1 0,-1 0 0,1 0 0,-1 0 0,1-1 0,0 0 1,0 0-1,0 0 0,0-1 0,0 0 0,-1 0 0,1 0 1,0-1-1,0 0 0,0 0 0,0-1 0,-1 1 0,1-1 0,-1 0 1,11-6-1,-12 5 81,0 1 0,-1-1 0,1-1 0,-1 1 1,0 0-1,0-1 0,0 0 0,0 0 0,-1 1 1,1-2-1,-1 1 0,0 0 0,0 0 0,-1-1 0,1 1 1,-1-1-1,0 1 0,0-1 0,0 0 0,-1 1 0,0-1 1,0 0-1,-1-8 0,0 9-122,0 1-1,0 0 1,-1-1 0,0 1-1,1 0 1,-1 0 0,0 0 0,-1 0-1,1 0 1,0 1 0,-1-1-1,1 1 1,-1 0 0,0-1-1,0 1 1,0 0 0,0 1-1,0-1 1,-1 0 0,1 1 0,-5-2-1,6 2-94,0 0 0,-1 0-1,1 0 1,-1 1 0,1-1 0,-1 1-1,1-1 1,-1 1 0,0 0 0,1 0-1,-1 0 1,1 0 0,-1 0 0,0 1-1,1-1 1,-1 1 0,1-1-1,-1 1 1,1 0 0,-1 0 0,1 0-1,0 1 1,0-1 0,-1 0 0,1 1-1,0 0 1,0-1 0,0 1 0,1 0-1,-4 3 1,2 2-201,0 0-1,0 0 1,1 1-1,0-1 1,1 0-1,-1 1 1,1-1 0,1 1-1,-1 0 1,1-1-1,0 1 1,1-1 0,0 1-1,0-1 1,4 12-1,-1-4-524,1 0 0,0-1-1,2 0 1,-1 0 0,1 0-1,18 23 1,-5-11-1504,2-2 0,0 0 0,41 32 0,11-4-5095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0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258 645 8868,'0'0'14903,"-29"0"-14177,-96 6-238,120-5-480,0-1 1,0 2-1,0-1 1,0 1-1,1-1 1,-1 1-1,0 1 1,1-1-1,-1 1 1,1-1-1,0 1 0,0 1 1,0-1-1,0 0 1,1 1-1,-1 0 1,1 0-1,0 0 1,0 0-1,0 1 1,1-1-1,-1 1 1,1-1-1,0 1 1,1 0-1,-1 0 1,1 0-1,0 0 1,0 0-1,0 0 0,1 0 1,0 0-1,0 6 1,0-9-25,1-1-1,-1 1 1,0-1 0,1 0 0,-1 1-1,1-1 1,-1 0 0,1 0 0,-1 1 0,1-1-1,0 0 1,0 0 0,0 0 0,0 0-1,0 0 1,0 0 0,0 0 0,0 0-1,0 0 1,0 0 0,0 0 0,1-1-1,-1 1 1,0-1 0,0 1 0,1-1-1,-1 1 1,0-1 0,1 0 0,-1 1-1,1-1 1,-1 0 0,0 0 0,1 0 0,1 0-1,4 0-36,0 0 0,0-1 0,0 1 1,0-1-1,0-1 0,10-2 0,-7-1 115,-1 1 0,1-1 1,-1-1-1,0 1 0,0-1 0,-1-1 1,0 0-1,0 0 0,-1-1 0,0 1 1,0-2-1,-1 1 0,1-1 0,8-19 1,-14 27 470,1 10-247,2 6-309,-1-1 1,2 1-1,0-1 1,1 0-1,0-1 1,1 0-1,17 25 1,-19-31 11,0-1 0,1 1 1,0-1-1,0 0 0,1 0 0,0-1 1,0 0-1,0 0 0,0-1 0,1 0 0,0 0 1,0 0-1,0-1 0,0-1 0,14 4 0,-11-4-8,1-1-1,-1 0 1,0 0-1,0-1 1,0-1-1,1 0 1,-1 0-1,0-1 0,0 0 1,0-1-1,-1-1 1,1 1-1,-1-2 1,16-8-1,-14 5-1,0 0 0,-1-1 0,0-1 1,0 0-1,-1-1 0,-1 1 0,1-2 0,-2 0 0,0 0 0,13-25 1,-4 0 13,-2 0 0,-1-1 1,-2-1-1,10-61 0,10-161-34,-28 93 105,-4 166-19,0-1 1,0 0-1,0 1 0,0-1 1,0 0-1,-1 0 0,0 1 1,1-1-1,-1 1 0,0-1 1,0 1-1,0-1 0,-1 1 1,1-1-1,-4-3 0,4 5 12,-1 0 0,1 0-1,0 1 1,-1-1 0,1 0-1,-1 1 1,1-1 0,-1 1-1,1-1 1,-1 1 0,1 0-1,-1 0 1,0 0 0,1 0-1,-1 0 1,1 0 0,-1 0 0,0 1-1,1-1 1,-1 0 0,1 1-1,-1-1 1,1 1 0,-1 0-1,1-1 1,0 1 0,-1 0-1,-1 1 1,-5 6 35,-1-1 0,1 1 0,0 1 0,0-1 0,1 2-1,1-1 1,-1 1 0,1 0 0,1 0 0,-5 13 0,-6 11 16,2 1-1,1 1 1,2 0 0,1 1 0,2 0-1,2 0 1,1 1 0,0 49-1,6-29-646,2 1-1,3-1 1,2 0-1,27 94 0,-16-68-5452,-15-16-9297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2.9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497 163 3970,'0'0'14073,"0"-27"-6919,0 15-7769,0-11 614,1 15 5,-1 1 0,0 0 0,0 0 0,0 0 0,-1 0 0,-1 0 0,-3-13 0,4 18-10,0 0 0,-1 0 0,1 0 0,-1 0 0,0 0 0,1 0-1,-1 0 1,0 1 0,0-1 0,0 1 0,0-1 0,-1 1 0,1 0 0,0 0 0,-1 0 0,1 0-1,0 0 1,-1 0 0,1 1 0,-1-1 0,0 1 0,1 0 0,-1 0 0,1 0 0,-1 0 0,-3 0 0,-23 0-58,-6 0 5,-72 7 0,94-4 73,1 0 0,-1 0 0,1 1 0,-1 0 1,1 1-1,1 1 0,-1 0 0,1 0 0,-13 10 1,14-7-8,0 0 0,1 0 0,0 1 0,0 0 0,1 0 0,0 1 0,1 1 0,0-1 0,1 1 0,0 0 0,1 0 0,0 1 0,1-1 0,1 1 0,-3 16 0,-1 18 20,3 0 0,3 90 1,1-125-28,0-1 2,1-1 0,0 1-1,1 0 1,0-1 0,0 0-1,1 1 1,1-1 0,0 0 0,0 0-1,1-1 1,0 1 0,0-1-1,1 0 1,1-1 0,-1 1-1,1-1 1,1-1 0,0 1 0,0-1-1,0 0 1,1-1 0,-1 0-1,2-1 1,-1 0 0,1 0-1,-1 0 1,1-2 0,0 1-1,1-1 1,-1-1 0,1 0 0,10 1-1,5 0 32,0-2 0,0-1 0,1-1 0,-1-1 0,0-1 0,-1-2 0,1 0 0,-1-2 0,0 0 0,0-2 0,-1-1 0,0-1 0,31-20 0,-53 30-32,0 0-1,0 0 1,-1 0 0,1 0 0,0-1 0,-1 1-1,1 0 1,-1-1 0,0 0 0,1 1 0,-1-1-1,0 0 1,0 1 0,0-1 0,0 0 0,0 0-1,0 0 1,-1 0 0,1-2 0,6-17-4833,2 7-1867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1.0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3 162 2913,'0'0'11952,"0"-18"-8553,0-73-325,0 38 4001,0 59-6501,-2 132-233,3 129 382,1-227-767,2 0 1,3 0-1,0 0 0,20 57 0,-23-86-189,1 1 0,0-1-1,0 0 1,1 0-1,0 0 1,10 11 0,-13-18-229,0-1 1,1 1 0,-1-1 0,1 0 0,-1-1-1,1 1 1,0-1 0,0 1 0,1-1-1,-1 0 1,0-1 0,1 1 0,-1-1 0,1 0-1,-1 0 1,1 0 0,-1 0 0,9-1 0,28 0-6489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1.4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46 12374,'0'0'9620,"-9"22"-9228,5-12-370,-5 10 144,2-1-1,-9 34 0,14-44-88,0 0-1,1 1 1,0-1-1,1 0 1,0 0-1,0 0 0,1 0 1,0 1-1,1-1 1,0 0-1,4 11 1,-3-13-53,0-1 1,0 1-1,1 0 1,0-1 0,0 0-1,0 0 1,1 0-1,0-1 1,0 0 0,1 0-1,-1 0 1,1 0-1,0-1 1,0 0 0,1 0-1,-1-1 1,1 1-1,0-1 1,0-1 0,0 0-1,0 0 1,0 0-1,1-1 1,-1 0 0,0 0-1,1 0 1,-1-1-1,1-1 1,-1 1-1,0-1 1,1 0 0,-1-1-1,0 0 1,0 0-1,0 0 1,0-1 0,0 0-1,0-1 1,-1 1-1,8-7 1,-6 5-11,-1 0 0,0-1 1,-1 0-1,1 0 0,-1-1 0,-1 1 0,1-1 0,-1-1 1,0 1-1,-1-1 0,0 1 0,5-13 0,-5 7 22,0-1-1,-1 1 0,0-1 1,-1 1-1,0-1 0,-2 0 1,0-18-1,0 27-20,0-1 0,-1 1 0,0-1 0,0 1 0,0 0-1,-1 0 1,1-1 0,-1 1 0,-1 0 0,1 0 0,-1 1 0,1-1 0,-1 0 0,-1 1 0,1 0 0,-1 0 0,1 0-1,-1 0 1,0 0 0,-1 1 0,1 0 0,0 0 0,-1 0 0,0 0 0,-5-2 0,-5 0-18,0 0 0,0 1-1,-1 0 1,1 1 0,-1 1 0,1 1 0,-26 0 0,38 1-48,0 0 0,0 0 1,-1 0-1,1 0 0,0 1 0,0-1 1,-1 1-1,1 0 0,0 0 1,0 0-1,0 0 0,0 1 1,0-1-1,0 1 0,1 0 0,-5 2 1,6-2-50,-1 1 0,1-1 1,-1 1-1,1-1 1,0 1-1,0 0 0,0-1 1,0 1-1,0 0 0,1-1 1,-1 1-1,1 0 1,0 0-1,0 0 0,0 0 1,0-1-1,0 1 0,1 0 1,0 4-1,1-1-208,-1 0 0,1 0 0,0 0 1,1 0-1,0 0 0,0 0 0,0-1 0,0 1 0,1-1 0,0 0 0,0 0 1,0 0-1,1 0 0,6 4 0,5 4-1243,1-1-1,0-1 1,23 11-1,42 15-4987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1.9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64 327 1505,'0'0'3748,"25"-22"1420,79-74-627,-97 88-3937,1 1 1,-1-1-1,-1-1 1,1 1 0,-2-1-1,1 0 1,5-13-1,-8 14-8,-1 0 1,0 0-1,-1 0 0,0 0 0,0 0 0,-1-16 0,0 22-475,0-1 0,0 1 0,0 0 0,0 0 0,-1 0 0,1 0 0,-1 0 1,1 0-1,-1 0 0,0 0 0,0 0 0,0 1 0,0-1 0,0 0 0,0 0 0,-1 1 0,1-1 0,-1 1 0,1-1 0,-1 1 1,-1-2-1,-1 1-34,1 0 0,-1 0 0,0 1 0,0-1 0,0 1 0,0 0 1,0 0-1,0 0 0,0 0 0,-6 1 0,0-1-66,0 2-1,0-1 1,0 1-1,0 1 1,0 0-1,0 0 1,0 1-1,-15 6 1,20-6-28,0 0 0,0 0 0,0 0 1,0 1-1,1-1 0,-1 1 0,1 0 0,0 1 0,0-1 0,1 1 0,-1-1 0,1 1 1,0 0-1,-4 11 0,3-7-26,1 1 1,0 0-1,1 1 1,0-1 0,1 0-1,0 1 1,1 17-1,0-25-40,1 1 0,-1-1 1,1 0-1,0 1 0,-1-1 0,1 0 0,1 0 0,-1 0 0,0 0 0,1 0 1,0 0-1,-1 0 0,1 0 0,1 0 0,-1-1 0,0 1 0,0-1 1,1 0-1,0 0 0,-1 1 0,1-2 0,0 1 0,0 0 0,0-1 0,0 1 1,0-1-1,0 0 0,0 0 0,1 0 0,-1 0 0,0-1 0,1 1 0,-1-1 1,0 0-1,6 0 0,-1 0-62,1 0 0,-1-1 1,0 1-1,1-2 0,-1 1 1,0-1-1,0 0 0,0-1 1,-1 0-1,1 0 0,0-1 1,-1 0-1,13-9 0,-1-6 66,0-1 0,-1-1 0,17-27 0,2-2 1154,-36 50-1054,-1 0 0,0-1-1,0 1 1,0 0 0,0-1 0,0 1 0,1 0 0,-1-1 0,0 1 0,0 0 0,1 0-1,-1-1 1,0 1 0,0 0 0,1 0 0,-1 0 0,0-1 0,1 1 0,-1 0-1,0 0 1,0 0 0,1 0 0,-1 0 0,0 0 0,1 0 0,-1-1 0,0 1-1,1 0 1,-1 0 0,1 0 0,-1 0 0,0 0 0,1 1 0,-1-1 0,0 0 0,1 0-1,-1 0 1,0 0 0,1 0 0,-1 0 0,0 1 0,0-1 0,1 0 0,-1 0-1,0 0 1,1 1 0,-1-1 0,0 0 0,0 0 0,0 1 0,1-1 0,-1 0-1,0 0 1,0 1 0,7 20-35,7 87 772,-1 160 0,-9-115-66,10 117 199,11 412-268,-25-676-726,1 0-1,-1 0 1,-1 0-1,1 0 1,-1 0-1,0 0 1,0 0-1,-1 0 1,0 0-1,0-1 1,0 1-1,-6 10 1,4-13-9,1 0 0,-1 0 0,1-1 0,-1 1 0,0-1 0,0 1 0,0-1 0,0 0-1,0-1 1,-1 1 0,1-1 0,0 0 0,-1 0 0,1 0 0,-1 0 0,1-1 0,-8 0 0,0 1 86,0 0 0,0-1-1,0 0 1,0-1-1,0-1 1,0 0 0,0 0-1,0-1 1,0-1-1,1 0 1,-1-1 0,1 0-1,0 0 1,1-1-1,0-1 1,-1 0 0,2 0-1,-1-1 1,1 0 0,1 0-1,-1-1 1,1 0-1,1-1 1,0 0 0,0 0-1,1-1 1,-7-14-1,4 0 15,1 0 0,1 0 0,1-1 0,2 0 0,-3-34 0,5 10-113,7-93 0,0 107 99,2-1 0,1 1 0,2 0 0,2 1 0,1 0 0,2 1 0,1 1 0,1 0 0,2 1 0,33-43 0,3 8 225,2 2 1,3 2-1,92-74 0,-151 136-200,29-25 491,62-40 0,-81 59-366,-1 2-1,1-1 0,1 1 1,-1 1-1,1 0 0,-1 1 1,1 0-1,0 0 0,0 2 1,18-2-1,-27 3-121,0 0 1,1 1-1,-1-1 0,1 1 1,-1-1-1,0 1 0,1 0 0,-1 0 1,0 1-1,0-1 0,0 1 1,0-1-1,0 1 0,0 0 0,0 0 1,-1 0-1,5 5 0,-3-2 8,0 0 1,-1 0-1,1 1 0,-1-1 0,0 1 1,-1 0-1,0 0 0,0 0 0,2 6 0,1 14-28,-2 0 0,0 1 0,-2 43 0,-1-55-65,-4 33-685,-4-25-1719,7-22 2141,1-1 0,-1 1 1,1 0-1,-1-1 0,1 1 0,-1-1 0,1 1 0,-1-1 0,0 1 0,1-1 1,-1 1-1,0-1 0,0 1 0,1-1 0,-1 0 0,0 1 0,0-1 1,1 0-1,-1 0 0,0 0 0,-1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2.2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122 200 12406,'0'0'7649,"29"8"-6548,96 24-242,-119-30-786,1-1 0,0 0-1,0-1 1,-1 1 0,1-1-1,0 0 1,0-1 0,-1 0-1,1 0 1,0 0 0,-1-1-1,1 0 1,-1 0 0,1-1-1,-1 0 1,0 0 0,6-4-1,-8 3 20,0 1-1,0-1 0,0 0 0,-1 0 1,0 0-1,0 0 0,0-1 0,0 1 1,-1-1-1,0 0 0,0 0 0,0 0 0,0 0 1,-1 0-1,0 0 0,0 0 0,0 0 1,0-11-1,-1 12-23,0 0 0,-1 0 0,1 0 0,-1 0 1,1 0-1,-1 1 0,0-1 0,-1 0 0,1 0 0,-1 0 1,0 1-1,1-1 0,-2 1 0,1 0 0,0-1 0,-1 1 1,-4-5-1,1 4-19,0-1 0,0 1 1,0 0-1,0 0 0,-1 0 0,0 1 1,0 0-1,0 0 0,-8-1 0,-1 0-43,-1 1 1,1 0-1,-1 2 0,0 0 0,0 0 0,1 2 0,-1 0 0,-20 4 0,28-3-82,0 1-1,0 0 1,0 1-1,1-1 1,-1 2-1,1-1 1,0 1-1,0 0 1,1 1 0,-1 0-1,1 0 1,1 0-1,-8 9 1,8-7-390,0-1-1,1 1 1,0 1 0,1-1 0,-1 1 0,1-1 0,-5 19-1,-2 46-4676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2.8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1 358 11637,'0'0'11867,"26"-9"-10568,-9 4-1082,22-8 200,-1-1 1,0-1-1,38-23 1,-47 21-155,-1-1 1,46-39 0,-67 51-247,1-1 0,-1 0 0,0-1 0,0 0-1,-1 0 1,0 0 0,-1-1 0,0 0 0,0 0-1,-1 0 1,0-1 0,0 0 0,2-14 0,-5 23-19,-1 0-1,0-1 1,0 1 0,0-1 0,0 1 0,0 0 0,0-1 0,0 1 0,-1 0-1,1-1 1,0 1 0,-1 0 0,1-1 0,-1 1 0,1 0 0,-1 0 0,0-1-1,1 1 1,-1 0 0,0 0 0,0 0 0,0 0 0,0 0 0,0 0-1,0 0 1,0 0 0,0 0 0,0 1 0,0-1 0,-1 0 0,1 1 0,0-1-1,-1 1 1,1-1 0,0 1 0,-1 0 0,1-1 0,0 1 0,-1 0 0,-1 0-1,-5 0-42,1 0 0,0 0-1,0 1 1,0 0-1,0 0 1,0 0-1,-8 4 1,8-2 21,-1 0 0,1 1 1,0 0-1,0 0 0,1 1 0,-1 0 1,1 0-1,0 0 0,0 1 0,1 0 1,0 0-1,0 0 0,0 1 0,1 0 1,0 0-1,0 0 0,1 0 0,0 0 1,0 1-1,0 0 0,1-1 0,0 1 1,1 0-1,-1 12 0,0-6-21,2-1 0,-1 1 0,2 0 1,0 0-1,0 0 0,1-1 0,1 1 0,0-1 0,1 1 0,1-1 1,0 0-1,0-1 0,13 20 0,8 2-205,2-1 0,1-1-1,57 47 1,-31-30 61,-48-42 176,-4-5 18,-1 0-1,0 0 0,0 0 1,0 0-1,0 1 0,0-1 0,0 0 1,0 1-1,-1 0 0,3 5 1,-6-7 73,-1 0 1,1-1-1,-1 1 0,1-1 1,-1 1-1,0-1 1,1 0-1,-1 0 1,1 0-1,-5 0 1,5 0 7,-15-1 70,-1 0-1,0-1 1,0 0-1,-26-9 1,-12-12-1931,51 19 930,-1 0 0,0 0 0,1 0 0,0-1 0,0 1 0,-6-8 0,-2-10-7132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3.2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 17352,'0'0'6451,"0"27"-5923,-1 65 219,4 263 1628,28-95-1995,-10-115-1305,-20-142-40,-1-8 332,-2-24-202,-10-53 0,-2-16 667,11 66 141,0-6 137,2 0-1,3-44 0,-1 73-59,0 0 0,0 0 0,1 0-1,0 0 1,1 1 0,0-1 0,0 0 0,1 1 0,0 0-1,0 0 1,1 0 0,0 1 0,0 0 0,10-11 0,-10 14-4,0 0 1,1 0-1,0 0 1,0 0 0,0 1-1,0 0 1,0 0 0,0 1-1,1 0 1,0 0 0,-1 0-1,1 1 1,0 0-1,0 0 1,-1 1 0,1 0-1,0 0 1,0 1 0,0-1-1,0 2 1,10 2 0,-8-2-6,1 2 0,-1-1 0,0 1 0,0 1 0,0-1 0,-1 1-1,1 1 1,-1 0 0,-1 0 0,1 1 0,-1-1 0,0 2 0,0-1 0,6 10 0,-8-7-2,1 0-1,-1 0 0,-1 0 1,1 1-1,-2 0 0,0-1 0,0 1 1,2 17-1,-3 2-562,-1 59-1,-1-87 316,0-1 1,0 1-1,0-1 1,0 1-1,0-1 1,0 0-1,0 1 1,0-1-1,-1 1 0,1-1 1,0 0-1,-1 1 1,1-1-1,-1 0 1,0 1-1,1-1 1,-1 0-1,0 0 0,0 1 1,0-1-1,0 0 1,0 0-1,0 0 1,0 0-1,0 0 1,0-1-1,-1 1 0,-1 1 1,-11-1-7660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3.6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19 183 12774,'0'0'5424,"22"8"-3749,-20-7-1636,21 8 287,-1-2 0,2 0-1,-1-2 1,39 5 0,-55-9-216,0-1 0,0 0 0,0-1 1,0 1-1,0-1 0,0-1 0,0 1 1,0-1-1,-1 0 0,11-5 1,-13 5-24,-1-1 1,1 1 0,-1-1 0,1 0 0,-1 0 0,0 0 0,0 0 0,0-1 0,-1 1 0,1-1 0,-1 1 0,0-1 0,0 0 0,0 0 0,-1 0 0,1 0 0,-1 0 0,0-1 0,1-4 0,-1 5 31,0-1 1,0 0 0,-1 1 0,0-1-1,1 1 1,-2-1 0,1 1 0,0-1 0,-1 0-1,0 1 1,0-1 0,0 1 0,-1 0 0,1-1-1,-1 1 1,0 0 0,0 0 0,-1 0-1,1 0 1,-4-3 0,1 2-62,0 1 0,0 0 0,0 1 0,0-1 0,-1 1 0,0 0 0,0 0 0,0 1 0,0-1 0,0 1 0,0 1 0,0-1 0,-1 1 0,-6 0 0,0-1-64,-1 0-1,0 1 1,0 1 0,1 0-1,-1 1 1,0 1 0,-22 5-1,31-6-52,0 1 0,1 0-1,-1 0 1,1 0 0,-1 1-1,1-1 1,0 1 0,0 0-1,0 1 1,0-1 0,1 0-1,-1 1 1,1 0 0,0 0-1,0 0 1,0 0 0,1 1-1,-1-1 1,1 1 0,0-1-1,0 1 1,1 0 0,-1 0-1,0 5 1,1-1-241,-1 1-1,2-1 0,-1 1 1,1 0-1,1-1 1,-1 1-1,2-1 1,-1 1-1,1-1 1,1 1-1,0-1 1,0 0-1,1 0 0,6 12 1,1-4-1213,0 0-1,1 0 1,1-1 0,1-1 0,26 24 0,27 15-5741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3.9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238 168 9220,'0'0'14116,"-21"-10"-13513,6 3-538,-1 0 1,1 2-1,-31-8 0,44 13-48,-1 0 0,1 0-1,0 0 1,-1 0-1,1 1 1,0-1 0,0 1-1,-1-1 1,1 1-1,0 0 1,0 0 0,0 0-1,0 0 1,0 0-1,0 0 1,0 1-1,0-1 1,0 1 0,1-1-1,-1 1 1,0 0-1,-1 2 1,-23 44 275,21-37-245,-4 14 77,0 1 0,2 0-1,1 0 1,1 1 0,1 0 0,1 0 0,2 0 0,2 35 0,-2-56-119,2 1 0,-1-1 0,1 1 0,0-1 0,0 0 0,0 0 0,1 0 0,0 0 0,1 0 1,-1 0-1,1 0 0,0-1 0,0 1 0,1-1 0,7 9 0,-5-9-14,-1-1 0,1 0 0,0 0 0,0 0 0,0-1 0,0 0 0,1 0 0,-1 0 0,1-1 0,0 0 0,0 0 0,0-1 0,0 0 1,10 0-1,0 0-21,1-2 0,-1 0 0,1-1 0,-1-1 0,1 0 0,-1-2 0,0 0 0,-1 0 1,1-2-1,-1 0 0,0-1 0,-1-1 0,0 0 0,0-1 0,-1 0 0,0-1 0,-1-1 0,0 0 1,12-16-1,-9 9 30,0 0-1,-1-1 1,-2-1 0,0 0 0,-1-1 0,-1-1-1,-1 0 1,-1 0 0,-1 0 0,-1-1 0,-1-1 0,-1 1-1,2-28 1,-6 36-35,0-60-33,-1 74 64,0 0 0,0 0-1,0 0 1,0 0-1,-1 0 1,1 0-1,-1 0 1,1 0 0,-1 0-1,0 0 1,0 0-1,0 0 1,0 0-1,0 0 1,0 1 0,0-1-1,-1 0 1,1 1-1,-1-1 1,1 1 0,-1-1-1,1 1 1,-1 0-1,0 0 1,0 0-1,0 0 1,-3-1 0,4 1-5,0 1 0,0 0 0,0 0 0,0 0 0,0 0 0,0 0 0,1 0 0,-1 1 0,0-1 0,0 0 0,0 0 0,0 1 0,0-1 0,0 1 0,0-1 0,0 1 0,1-1 0,-1 1 0,0-1 0,0 1 1,1 0-1,-1-1 0,0 1 0,1 0 0,-1 0 0,1-1 0,-1 1 0,1 0 0,-1 0 0,1 0 0,-1 0 0,1 0 0,0 0 0,-1-1 0,1 1 0,0 2 0,-3 41-237,3-36 165,1 15 0,1-1 0,1 1 0,1-1 0,1 1 0,0-1 0,2-1 0,1 1-1,0-1 1,2 0 0,22 35 0,27 38-110,-28-45 141,41 84 1,-71-131 41,15 46 330,-16-47-280,1 1-1,-1-1 0,0 0 1,0 1-1,0-1 0,1 1 1,-1-1-1,-1 0 0,1 1 1,0-1-1,0 1 0,0-1 1,-1 0-1,1 1 0,-1-1 0,1 1 1,-1-1-1,1 0 0,-1 0 1,0 1-1,0-1 0,0 0 1,1 0-1,-1 0 0,0 0 1,-1 0-1,1 0 0,0 0 1,0 0-1,0-1 0,0 1 0,-2 0 1,-16 3 204,0-1-1,-1 0 1,1-2 0,0-1 0,-1 0 0,-28-4 0,28 2-180,-104-13 146,76 7-2202,-72-2 1,67 10-4520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4.5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4866,'0'0'17723,"3"10"-16634,16 60 567,-3 1 1,8 88 0,-12 129-751,-11-227-5206,-1 1-4579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4.8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1 423 10645,'-1'-40'1387,"2"0"0,2 1 0,2-1 0,13-54 0,-15 83-980,1-1-1,0 1 1,1 0 0,0 1 0,1-1-1,0 1 1,1 0 0,11-12 0,-13 16-244,1 1 1,0-1-1,0 1 1,1 1 0,-1-1-1,1 1 1,0 1-1,0-1 1,0 1-1,1 0 1,-1 1 0,1-1-1,15-1 1,-15 2-67,1 1 0,-1 0 0,0 1 0,1 0 0,-1 0 0,1 1 0,-1 0 0,1 0 0,-1 1 0,13 4 0,-17-4-88,0 0 0,0 1 0,0-1-1,0 1 1,-1 0 0,1 0-1,-1 0 1,0 0 0,0 1 0,0-1-1,0 1 1,-1 0 0,0 0-1,1 0 1,-1 0 0,-1 0-1,1 0 1,-1 1 0,1-1 0,-1 1-1,0 5 1,2 2-32,-1 0 0,0 1-1,-1-1 1,-1 1 0,0-1 0,-1 1-1,0-1 1,0 1 0,-2-1 0,0 0-1,0 1 1,-1-2 0,0 1 0,-1 0-1,0-1 1,-1 0 0,-1 0 0,1 0-1,-2-1 1,-13 16 0,-8 0-165,-1 0 0,-54 35 1,-18 14-203,100-73 389,0 0-1,0 0 0,1 1 0,-1-1 0,1 1 0,-1 0 1,1-1-1,0 1 0,0 0 0,0 0 0,1-1 1,-1 1-1,0 0 0,1 0 0,0 0 0,0 0 0,0 0 1,1 5-1,10 52 1015,-4-42-736,0-1-1,1 0 1,0 0-1,1-1 1,1 0-1,1-1 1,1 0-1,0-1 1,0 0-1,1-1 1,28 22-1,-21-20-287,2 0 0,-1-1 0,2-2 0,-1 0 0,2-1-1,-1-2 1,2 0 0,28 6 0,-42-13-865,-1 0 0,1-1 0,0 0 1,0 0-1,-1-1 0,17-2 0,-26 1 659,-1 1 0,1 0 1,0 0-1,0 0 0,-1 0 0,1-1 0,0 1 1,-1 0-1,1 0 0,0-1 0,-1 1 0,1-1 0,-1 1 1,1 0-1,0-1 0,-1 1 0,1-1 0,-1 0 0,1 1 1,-1-1-1,1 0 0,3-24-6824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4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 10181,'0'0'10658,"0"-4"-9604,-1 88 191,2 87-623,5-88-451,2 36-128,5-1 1,29 117 0,-37-215-254,1 1 1,1-1-1,1 1 1,11 18 0,-15-32 47,-1-1 0,1-1 1,0 1-1,0 0 1,1-1-1,0 0 1,0 0-1,0 0 1,1-1-1,-1 0 0,1 0 1,0 0-1,0-1 1,0 1-1,1-1 1,8 2-1,-4-2 29,1-1 1,-1-1 0,0 1-1,1-2 1,-1 0-1,1 0 1,-1-1-1,0 0 1,1-1-1,-1-1 1,0 1-1,0-2 1,-1 0-1,1 0 1,-1-1-1,1 0 1,-1 0 0,-1-1-1,1-1 1,-1 0-1,0 0 1,9-11-1,9-9 32,-1-2 0,-2-1 0,-1-1 0,-2-1 1,24-46-1,-33 55 313,-1 1 0,-1-2 0,0 1 0,-2-1-1,-1-1 1,-1 0 0,-1 1 0,-1-2 0,-2 1 0,0-45 0,-2 67-100,-1-1 0,1 1 0,-1 0-1,0 0 1,0 0 0,-1-1 0,1 1-1,-1 0 1,1 1 0,-1-1 0,0 0-1,0 0 1,0 1 0,0-1 0,-1 1-1,1 0 1,-1 0 0,1 0 0,-1 0-1,0 0 1,0 0 0,0 1 0,0-1-1,0 1 1,-5-2 0,4 2-57,0-1-1,0 1 1,0 1 0,0-1-1,0 0 1,0 1 0,0 0-1,0 0 1,0 0 0,0 0-1,0 1 1,0 0 0,0-1-1,0 1 1,0 1 0,0-1 0,1 1-1,-1-1 1,0 1 0,1 0-1,-7 5 1,4-1-48,1 1-1,-1 0 1,1 1 0,0-1 0,1 1 0,0 0-1,0 0 1,1 0 0,-5 17 0,1 2 3,-7 52 0,12-65-10,0 1-4,0 0-1,1 1 1,1-1 0,0 0 0,3 23-1,-2-35-1,-1 0-1,1 0 0,0 0 0,0 0 0,1 0 0,-1 0 0,0 0 0,1 0 1,0-1-1,0 1 0,0-1 0,0 1 0,0-1 0,0 1 0,0-1 0,1 0 1,-1 0-1,1 0 0,0-1 0,0 1 0,-1-1 0,1 1 0,0-1 0,0 0 1,0 0-1,1 0 0,-1 0 0,0-1 0,0 1 0,0-1 0,6 0 0,-3 0 9,-1-1-1,1 0 1,-1 0-1,1 0 0,-1-1 1,0 1-1,0-1 1,0 0-1,0-1 0,0 1 1,0-1-1,0 0 1,-1 0-1,0-1 0,1 1 1,-1-1-1,-1 0 1,1 0-1,0 0 1,-1-1-1,0 1 0,0-1 1,3-7-1,0 1 22,0 0-1,-1-1 1,-1 0-1,0 0 1,0-1-1,-1 1 1,-1-1-1,0 1 1,0-19-1,-2 31-126,2 19-480,0-7 462,1 0 0,1 1 1,0-1-1,12 22 0,-15-31 85,1 1 0,0-1-1,1 0 1,-1 0 0,1 0-1,-1 0 1,1 0 0,0 0-1,0-1 1,0 1 0,0-1-1,0 0 1,1 0 0,-1 0-1,1 0 1,0-1 0,-1 1-1,1-1 1,0 0 0,5 1-1,-1-1 11,0-1-1,0 0 1,0 0-1,0-1 1,0 0-1,-1-1 1,1 1-1,0-1 1,0-1-1,-1 1 1,1-1-1,-1-1 0,7-4 1,-3 1 19,-2 0-1,1 0 1,-1-1-1,0 0 1,0-1-1,-1 0 1,-1-1-1,8-10 1,-4 3 36,-2-1-1,1 0 1,-2 0-1,0-1 1,-2 0 0,0 0-1,-1-1 1,-1 1 0,0-1-1,0-25 1,-4 35-1,1-3 42,-1 1 1,0-1 0,-4-20-1,3 30-23,1 0 0,-1 1 0,0-1 0,1 0 0,-1 1-1,-1-1 1,1 1 0,0 0 0,0-1 0,-1 1 0,1 0 0,-1 0-1,0 0 1,0 0 0,0 0 0,0 0 0,0 0 0,0 1 0,0-1-1,-1 1 1,1-1 0,0 1 0,-5-1 0,4 8-45,4-4-23,1 33-162,3 0 1,0 0 0,3 0 0,1-1 0,14 35-1,-11-32-912,-1 0 0,-1 0 0,-2 1 1,3 47-1,-9-60 210,-1 41-2407,-1-62 3185,0 1 0,-1 0 1,1-1-1,-1 1 1,0-1-1,-1 0 0,1 1 1,-1-1-1,0 0 1,-4 7-1,38-48 8672,24-19-6123,11-12-2115,109-144 714,-157 185-998,-1-1 0,-1 0 0,-1-1 0,-2-1 0,-1 0 0,12-42 0,-22 59-19,0-1 1,0 0-1,0-26 1,-3 38-30,1 0 0,-1-1 0,0 1 1,0 0-1,0 0 0,-1-1 0,1 1 1,0 0-1,-1 0 0,0 0 0,1 0 0,-1 0 1,0 0-1,0 0 0,0 0 0,0 0 1,0 0-1,-1 0 0,1 0 0,-1 1 0,1-1 1,-1 1-1,1-1 0,-1 1 0,0-1 1,0 1-1,0 0 0,0 0 0,0 0 0,0 0 1,-2-1-1,2 2-31,1 0 0,0 0 0,0 1 0,0-1 0,0 0 0,0 0 0,0 1 0,0-1 0,0 0 0,0 1 1,0-1-1,0 1 0,0-1 0,0 1 0,0 0 0,0-1 0,0 1 0,0 0 0,0 0 0,1 0 0,-1 0 0,0-1 0,1 1 0,-1 0 0,1 0 0,-1 0 1,1 0-1,-1 0 0,1 0 0,0 1 0,-1-1 0,1 0 0,0 0 0,0 2 0,-6 45-732,5-44 729,0 26-66,1 0 0,1-1 0,1 1 0,2 0 0,1-1 0,1 0 0,2 0 0,1 0 0,15 32 0,4 0 148,25 63-158,-47-108 280,-1 0-1,-1 1 1,0-1-1,-1 1 1,1 30-1,-4-44-118,-1 0 0,1 0 0,0 0 0,-1 0 0,1 0 0,-1 0 0,0-1 0,0 1 0,0 0 0,0-1 0,-1 1 0,1-1 0,-1 1 0,0-1 0,1 1 0,-1-1 0,0 0 0,0 0 0,0 0 0,-1 0 0,1 0-1,0-1 1,-1 1 0,1-1 0,-1 1 0,0-1 0,1 0 0,-1 0 0,0 0 0,0-1 0,-3 2 0,-7 0-49,-1 0 0,1-1 0,0 0 0,-1-1 0,-21-3-1,32 3-103,1 0-1,0 0 0,0 0 0,-1 0 0,1-1 1,0 1-1,0-1 0,-1 0 0,1 1 0,0-1 0,0 0 1,0 0-1,0-1 0,0 1 0,0 0 0,0-1 1,1 1-1,-1-1 0,0 1 0,1-1 0,-1 0 0,1 0 1,0 1-1,-1-1 0,1 0 0,0 0 0,0-1 1,0 1-1,1 0 0,-1 0 0,0 0 0,0-4 0,-2-41-5861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6.6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0 712 8436,'0'0'11578,"16"13"-10289,-6-3-1092,-2-1-110,1-1 1,0 0-1,1-1 0,-1 0 1,1 0-1,1-1 0,-1 0 1,1-1-1,0 0 1,18 5-1,-10-6 29,0-1 0,1-1-1,-1-1 1,1 0 0,-1-1 0,1-1 0,-1-1 0,33-8-1,-45 9-76,0-1 0,0 0-1,0-1 1,0 0 0,-1 0-1,1 0 1,-1-1 0,0 0-1,0 0 1,0 0 0,-1-1-1,1 0 1,-1 0 0,0 0-1,-1-1 1,1 0 0,-1 0-1,0 0 1,-1 0 0,1 0-1,-1-1 1,-1 0 0,1 0-1,-1 1 1,0-1 0,1-11-1,-2 12-25,0 0-1,0-1 1,-1 1 0,0 0-1,0 0 1,-1-1 0,0 1-1,0 0 1,0 0-1,-1 0 1,0 0 0,0 0-1,0 0 1,-1 1 0,0-1-1,-6-9 1,4 10-12,1 1-1,-1-1 1,0 1 0,-1 0-1,1 1 1,0-1 0,-1 1 0,0 0-1,0 0 1,0 1 0,0 0-1,0 0 1,0 0 0,-1 1 0,1 0-1,-10 0 1,6-1 8,1 2 0,-1 0-1,1 0 1,-1 0 0,0 1 0,1 1 0,-1 0-1,1 0 1,0 1 0,0 0 0,-15 7 0,19-7-3,0 0 1,0 1 0,0 0-1,0 0 1,0 0 0,1 0 0,0 1-1,0 0 1,0 0 0,0 0 0,1 0-1,0 1 1,0-1 0,0 1-1,1 0 1,0 0 0,0-1 0,1 2-1,-2 6 1,1-2-21,1 1-1,0-1 1,1 0-1,0 0 0,1 0 1,0 0-1,1 0 1,0 0-1,0 0 1,1 0-1,1-1 1,0 1-1,0-1 1,1 0-1,1 0 1,-1 0-1,2-1 1,-1 0-1,1 0 0,0-1 1,1 0-1,0 0 1,0-1-1,1 0 1,0 0-1,0-1 1,1 0-1,0-1 1,0 0-1,0 0 1,0-1-1,1 0 1,-1-1-1,1 0 0,0-1 1,0 0-1,13 0 1,-11-2-27,-1 0 0,1 0 0,-1-1 0,0-1 0,1 0-1,-1 0 1,0-1 0,0-1 0,0 0 0,-1-1 0,1 0 0,-1-1 0,0 0 0,10-8 0,-5 2-5,-1-1 0,0-1 1,-1 0-1,0-1 0,-1-1 1,-1 0-1,19-33 0,-25 39 50,0 0-1,-1 0 0,-1-1 1,1 0-1,-2 0 1,0 0-1,0 0 1,-1 0-1,0-1 0,-1 1 1,0-1-1,-1 1 1,-1-14-1,0 22 1,0 0 1,0 0-1,0 0 1,0 1-1,0-1 0,0 0 1,-1 1-1,1-1 0,-1 1 1,0-1-1,0 1 0,0 0 1,0-1-1,0 1 0,0 1 1,-1-1-1,1 0 1,-1 0-1,1 1 0,-1-1 1,0 1-1,1 0 0,-1 0 1,0 0-1,0 0 0,0 0 1,0 1-1,0 0 0,-3-1 1,5 2-11,-1 0 0,1 0 1,-1 0-1,1 0 0,0 0 1,-1 1-1,1-1 0,0 0 1,0 1-1,0-1 0,0 1 1,0-1-1,0 1 0,1-1 1,-1 1-1,0 0 0,1-1 1,-1 1-1,1 0 0,0 0 1,-1-1-1,1 1 0,0 0 1,0 2-1,0 1-10,-4 24 18,1-1 0,1 1-1,2 0 1,1 0 0,1-1 0,12 57-1,62 164 759,-51-182-462,-4 2-1,19 101 1,-34-135-227,-2 1 0,-1 0 0,-2 0 1,-6 64-1,4-91-69,-1-1-1,1 1 1,-1-1 0,-1 1 0,0-1 0,0 0-1,0 0 1,-1 0 0,0 0 0,-1-1 0,0 0 0,0 1-1,0-2 1,-1 1 0,0-1 0,0 0 0,-1 0-1,0 0 1,0-1 0,0 0 0,0-1 0,-1 0 0,0 0-1,0 0 1,-9 2 0,5-2-29,0-1-1,-1 0 0,0-1 1,1-1-1,-1 0 1,0 0-1,0-1 1,1-1-1,-1 0 1,0-1-1,-19-5 1,23 4 39,0-1 0,0 1 1,1-1-1,-1-1 0,1 0 1,0 0-1,0 0 0,0-1 1,1 0-1,0-1 0,0 0 0,0 0 1,1 0-1,0-1 0,-8-15 1,6 8 4,1 0 0,1-1 0,0 0 0,1 0 0,1 0 0,0-1 1,-1-16-1,1-11-3,4-66 0,2 83-102,1-1-1,1 1 1,2 0 0,1 0-1,1 1 1,1 0-1,1 0 1,1 1 0,2 0-1,0 1 1,29-38 0,-17 29-29,2 0 0,2 2 0,1 2 0,1 0 0,1 2 0,2 2 0,38-23 0,-62 41 183,0 1 0,0 0-1,0 1 1,1 0-1,0 1 1,0 0-1,0 0 1,0 2-1,1-1 1,-1 1 0,1 1-1,-1 0 1,15 1-1,-22 1-43,1 0 1,0 0-1,0 1 0,-1 0 0,1-1 0,-1 2 0,0-1 0,1 0 1,-1 1-1,0 0 0,-1 0 0,1 0 0,0 0 0,-1 1 0,0 0 1,1-1-1,-1 1 0,3 6 0,6 10-29,0 2 1,14 31-1,-15-27 30,5 7-39,29 68 14,-42-92-69,0-1 0,-1 1-1,0 0 1,0 0 0,-1 0 0,0 0-1,-1 0 1,0 0 0,-1 14-1,1-22 66,-1-1 0,1 1-1,0-1 1,0 1-1,0-1 1,-1 1-1,1-1 1,0 1 0,-1-1-1,1 1 1,-1-1-1,1 1 1,0-1 0,-1 1-1,1-1 1,-1 0-1,1 1 1,-1-1-1,1 0 1,-1 0 0,1 1-1,-1-1 1,0 0-1,1 0 1,-1 0 0,1 1-1,-1-1 1,1 0-1,-1 0 1,0 0-1,1 0 1,-1 0 0,1 0-1,-1 0 1,0-1-1,1 1 1,-1 0-1,1 0 1,-1 0 0,0-1-1,1 1 1,-1 0-1,1 0 1,-1-1 0,1 1-1,-1 0 1,1-1-1,0 1 1,-1-1-1,1 1 1,-1-1 0,-25-24 51,20 11-16,1 1 1,1-2-1,0 1 0,0 0 0,2-1 0,0 0 0,0 0 0,1-16 0,9-124 40,-4 123 74,1 0 1,1 1-1,2 0 0,1 0 0,1 1 1,2 0-1,1 1 0,1 0 1,31-45-1,-42 70-120,0 1 1,1-1 0,-1 1 0,1 0-1,0 0 1,0 1 0,0-1 0,0 1-1,1 0 1,-1 0 0,1 0-1,-1 0 1,1 1 0,-1 0 0,1 0-1,0 0 1,0 1 0,0-1 0,-1 1-1,1 0 1,6 1 0,11 2-27,1 1 0,-1 1 1,28 9-1,-8-2 60,-11-7-27,0-1 0,1-1-1,46-2 1,-67-1-29,-9 0 1,0 0 0,0 0 0,0 0 1,0-1-1,0 1 0,0-1 0,0 0 0,0 1 0,0-1 0,-1 0 0,1 0 1,0 0-1,0 0 0,-1 0 0,1-1 0,-1 1 0,1 0 0,-1-1 0,1 1 1,-1-1-1,0 0 0,0 1 0,0-1 0,0 0 0,0 0 0,0 1 1,0-1-1,-1 0 0,1 0 0,-1 0 0,1 0 0,-1 0 0,0 0 0,1 0 1,-1 0-1,-1-4 0,1 1 1,0 0 1,0 0 0,-1 0-1,1 0 1,-1 0 0,-1 1-1,1-1 1,-1 0 0,1 0-1,-1 1 1,-1-1 0,1 1-1,-1 0 1,-4-6-1,1 4-9,0 0-1,-1 0 1,0 1-1,0 1 0,0-1 1,-1 1-1,1 0 1,-1 0-1,0 1 0,0 0 1,0 1-1,-10-2 0,13 3 8,0 0 0,-1 1 0,1-1 0,0 1 0,-1 0 0,1 1 0,0-1 0,0 1 0,-1 0 0,1 0 0,0 1-1,0-1 1,0 1 0,0 0 0,1 1 0,-1-1 0,0 1 0,1 0 0,0 0 0,-7 6 0,3 0 7,-1 1 0,1 0 0,1 0 0,0 1 0,0 0 0,1 0 0,1 1 0,0 0 0,-6 19 0,6-11 1,1 0 1,1 0 0,1 0 0,1 1 0,1 26-1,1-40-5,-1-1-1,1 1 1,0-1-1,0 1 0,1-1 1,0 0-1,0 0 0,1 0 1,-1 0-1,1 0 0,0 0 1,1 0-1,0-1 1,0 0-1,8 9 0,-6-8-13,1-1 0,0 0-1,1 0 1,-1 0 0,1-1 0,0 0-1,0 0 1,0-1 0,0 0 0,17 3-1,-11-4-20,0 0 0,0-1 0,1 0 0,-1-1 0,1 0 0,-1-2 0,1 1 0,-1-2 0,0 0-1,0-1 1,0 0 0,-1-1 0,1 0 0,16-10 0,-17 6 17,-1 0 1,1 0-1,-2-1 0,1-1 1,-1 0-1,-1 0 1,0-1-1,-1-1 0,0 1 1,0-1-1,-2-1 1,0 0-1,0 0 0,5-18 1,-3 0 19,-1-1 0,-2 1 0,-1-2 0,-2 1 0,-1-51 0,-1 65 57,-3-45-57,2 63 12,0-1-1,0 0 1,0 0-1,0 1 1,-1-1-1,1 0 1,-1 0-1,1 1 1,-1-1-1,0 1 1,0-1-1,0 1 1,0-1-1,0 1 1,0-1-1,0 1 0,0 0 1,0-1-1,-1 1 1,1 0-1,-1 0 1,1 0-1,0 0 1,-1 0-1,0 1 1,1-1-1,-1 0 1,-1 0-1,2 1 5,1 0-22,-1 0 1,1 0-1,0 0 1,0 0-1,-1 0 1,1 0-1,0 0 1,0 0-1,-1 0 1,1 0-1,0 0 1,0 0-1,-1 0 0,1 0 1,0 0-1,0 0 1,-1 0-1,1 0 1,0 1-1,0-1 1,0 0-1,-1 0 1,1 0-1,0 0 1,0 1-1,0-1 1,0 0-1,-1 0 1,1 0-1,0 1 1,0-1-1,0 0 1,0 0-1,0 1 1,0-1-1,-1 0 1,1 0-1,0 1 1,0-1-1,0 0 1,0 0-1,0 1 1,0-1-1,0 0 1,0 0-1,0 1 1,0-1-1,1 0 1,-1 0-1,0 1 1,0-1-1,0 0 1,0 1-1,-1 30-7,2 0-1,1 0 0,1 0 1,1-1-1,13 45 1,58 146-22,-34-110-9,-34-94-56,-1 0 0,-1 1 1,-1 0-1,-1 0 0,2 31 0,-3-56 47,1 1 0,-1 0 0,1 0-1,0 0 1,0 0 0,1 1 0,7-11 0,1-1 43,88-134 136,56-94-110,-133 204-8,59-122-170,-74 145 132,-1-1 1,-1 0-1,-1 0 0,0-1 0,-2 1 0,3-39 0,-6 58 29,0-1-1,1 0 1,-1 1-1,0-1 1,0 1 0,0-1-1,0 0 1,0 1-1,0-1 1,0 0 0,0 1-1,0-1 1,0 0-1,0 1 1,0-1 0,0 0-1,-1 1 1,1-1-1,0 1 1,0-1 0,-1 0-1,1 1 1,0-1-1,-1 1 1,1-1 0,-1 1-1,1-1 1,0 1-1,-1-1 1,1 1 0,-1 0-1,0-1 1,1 1-1,-1 0 1,1-1 0,-1 1-1,1 0 1,-1 0-1,0-1 1,1 1 0,-1 0-1,0 0 1,1 0-1,-1 0 1,0 0 0,1 0-1,-1 0 1,0 0-1,1 0 1,-1 0 0,1 0-1,-1 0 1,0 1 0,1-1-1,-1 0 1,0 0-1,1 1 1,-1-1 0,1 1-1,-1-1 1,1 0-1,-2 2 1,-1 0-7,0 0-1,-1 1 1,1 0 0,0 0-1,1 0 1,-1 0 0,0 0-1,1 0 1,-3 5 0,-1 11-21,0 0-1,2 0 1,0 0 0,1 1 0,1-1 0,1 1 0,0-1 0,4 30 0,-2-5-31,23 199-497,-13-164 289,2 95 0,-13-151 262,1-10-1,-1 0-1,0 1 1,-1-1 0,-1 1 0,-3 14 0,4-26 0,1 0 1,-1 1-1,0-1 1,0 0-1,0 0 1,0 0-1,0 0 1,-1 0-1,1 0 1,-1 0-1,1 0 1,-1 0-1,0-1 1,1 1 0,-1 0-1,0-1 1,0 0-1,0 1 1,0-1-1,0 0 1,-1 0-1,1 0 1,0-1-1,0 1 1,-1 0-1,1-1 1,0 0-1,-1 1 1,1-1-1,-1 0 1,1 0-1,0 0 1,-1 0 0,-3-2-1,3 1 9,0 0 0,0 0-1,1 0 1,-1-1 0,1 1-1,-1-1 1,1 1 0,-1-1 0,1 0-1,0 0 1,0 0 0,0-1 0,0 1-1,0 0 1,1-1 0,-1 1-1,0-1 1,1 0 0,0 1 0,0-1-1,0 0 1,0 0 0,0 0-1,0-3 1,-3-9 3,1 0-1,1-1 0,-1-20 1,3 18-37,1 0 1,0 1-1,1-1 1,1 0-1,1 1 1,0 0-1,1 0 1,1 0-1,1 0 0,0 1 1,1 0-1,1 1 1,1 0-1,0 0 1,0 1-1,2 0 1,-1 1-1,2 0 1,0 1-1,16-12 1,-17 14 18,1 1 0,-1 1 0,2 0 0,-1 0 1,1 1-1,27-9 0,-35 14 57,-1 1 1,1-1-1,0 1 0,-1 0 1,1 0-1,0 1 0,-1-1 1,1 1-1,0 1 0,0-1 0,0 1 1,-1 0-1,1 0 0,-1 1 1,1-1-1,-1 1 0,1 1 1,-1-1-1,0 1 0,0 0 0,8 5 1,-3 2 58,0 1 0,-1-1 0,0 2 0,-1-1 1,0 1-1,-1 0 0,0 1 0,-1-1 0,0 1 0,-1 1 1,6 25-1,-4-9-155,-2 1 1,-1 0 0,-2 1-1,-1 41 1,-1-70-129,0-1-1,1 0 1,-1 0 0,0 1 0,-1-1 0,1 0-1,0 0 1,-1 1 0,1-1 0,-1 0 0,0 0-1,0 0 1,0 0 0,0 0 0,0 0 0,0 0-1,0 0 1,0 0 0,-1-1 0,1 1-1,-1 0 1,0-1 0,1 1 0,-1-1 0,0 0-1,0 1 1,0-1 0,0 0 0,-2 1 0,-31 3-7670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6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11013,'0'0'10453,"87"138"-11526,-37-52-1936,-7-4-2065,-7-7-3474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27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6 181 1857,'0'0'21471,"0"7"-21306,0 10-122,0 1-1,2 0 0,0-1 0,1 0 0,1 0 0,0 0 0,12 26 0,-14-37-54,0-1 0,1 1 0,0-1 0,0 0 0,1 0 1,0 0-1,0-1 0,0 1 0,0-1 0,0 0 0,1 0 0,0 0 0,0-1 0,0 0 0,0 0 0,0 0 0,1 0 0,-1-1 0,1 0 0,0 0 0,0-1 0,-1 1 0,1-1 0,0-1 0,0 1 0,11-1 0,-14 0-35,0-1 1,0 1 0,0 0-1,-1-1 1,1 0 0,0 0-1,0 0 1,-1 0 0,1 0-1,-1 0 1,1-1 0,-1 1-1,0-1 1,1 1 0,-1-1-1,0 0 1,0 0 0,0 0-1,1-3 1,1 0-135,-1 0 1,0-1-1,0 1 1,0-1-1,-1 0 1,0 0-1,0 0 0,1-9 1,0-2-81,-2 0-1,0 0 1,0 0 0,-2-1 0,-4-29 0,2 34 251,0 1 1,-1 0-1,-1 0 1,0 0-1,0 0 1,-1 1-1,-1 0 1,0 1-1,0-1 1,-1 1-1,-13-13 0,14 16 133,0 1-1,0-1 0,0 1 0,-1 1 0,0-1 1,0 1-1,-1 1 0,1 0 0,-1 0 0,0 0 0,0 1 1,0 0-1,-1 1 0,1 0 0,-19-1 0,27 4-115,0 0-1,0 0 1,0-1 0,0 1-1,0 0 1,0 0-1,0 0 1,0 0-1,0 0 1,0 1-1,1-1 1,-1 0-1,0 0 1,1 0-1,-1 1 1,1-1 0,-1 0-1,1 1 1,0-1-1,0 0 1,-1 1-1,1-1 1,0 1-1,0-1 1,0 0-1,1 1 1,-1-1-1,0 0 1,0 1-1,1-1 1,-1 0 0,1 1-1,-1-1 1,1 0-1,-1 1 1,1-1-1,0 0 1,0 0-1,0 1 1,9 2 128,0-1 1,0-1-1,0 0 0,0 0 1,0-1-1,1 0 0,-1 0 1,0-1-1,21-3 0,2 2 366,-19 1-307,-2-1 17,-1 1 0,1 1 0,-1 0 1,1 0-1,12 4 0,-19-3-183,-1-1 1,0 1-1,0 1 1,0-1-1,0 0 1,0 1-1,0 0 1,-1 0-1,1 0 1,-1 0-1,0 1 1,0-1-1,0 1 0,-1 0 1,1-1-1,2 8 1,7 15-126,-1 1-1,-2 1 1,-1 0 0,-1 0 0,-1 1 0,-1-1-1,-2 1 1,-1 54 0,-2-83 74,0 0 1,0 1 0,0-1-1,0 1 1,0-1 0,0 0-1,0 1 1,0-1 0,0 0-1,0 1 1,0-1 0,0 1-1,0-1 1,0 0-1,0 1 1,0-1 0,0 0-1,1 1 1,-1-1 0,0 0-1,0 1 1,0-1 0,1 0-1,-1 1 1,0-1 0,0 0-1,1 0 1,-1 1 0,0-1-1,0 0 1,1 0-1,-1 0 1,0 1 0,1-1-1,-1 0 1,0 0 0,1 0-1,-1 0 1,1 0 0,-1 0-1,0 0 1,1 0 0,-1 1-1,0-1 1,1-1-1,20-11-219,16-26 347,-37 38-108,31-36 628,1 1 0,2 1 0,53-40 0,-86 73-506,0 0-1,0 0 1,0 0 0,1 0-1,-1 1 1,0-1-1,1 0 1,-1 1 0,1-1-1,-1 1 1,1 0-1,-1-1 1,1 1 0,-1 0-1,1 0 1,1 0-1,-2 0-89,0 0-1,0 1 0,0-1 1,-1 1-1,1-1 1,0 0-1,0 1 0,-1 0 1,1-1-1,0 1 0,-1-1 1,1 1-1,-1 0 1,1-1-1,-1 1 0,1 0 1,-1 0-1,1-1 0,-1 1 1,1 2-1,1 4-69,-1 0-1,1 1 1,-1-1-1,-1 1 1,1 10 0,-1-6 185,-3 316-513,-10-109-6628,8-127-3917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35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42 293 6115,'0'0'12822,"-5"0"-12334,-31 0 3017,36-30-2467,1 23-995,0 1 0,0 0 0,1 0-1,0 0 1,0 0 0,0 0 0,1 0 0,0 1-1,0-1 1,0 1 0,1 0 0,-1 0-1,1 0 1,1 0 0,-1 1 0,1 0 0,6-5-1,12-9 37,0 1 0,34-18-1,-35 21-38,1 1-1,1 1 1,0 1 0,0 2 0,1 0-1,0 1 1,42-6 0,-65 14-38,0 0 0,0 0 1,0 0-1,0 0 0,0 0 1,0 1-1,0-1 1,0 1-1,0-1 0,0 1 1,0 0-1,-1-1 0,1 1 1,0 0-1,0 0 0,-1 1 1,1-1-1,-1 0 1,1 1-1,-1-1 0,1 0 1,-1 1-1,0 0 0,0-1 1,0 1-1,0 0 1,0-1-1,0 1 0,0 0 1,0 0-1,-1 0 0,1 0 1,-1 0-1,1 4 0,1 8-1,0 0-1,-1 0 1,-1 0-1,-1 15 0,0-10 17,0-2-1,0-1 1,-1 1 0,-1 0-1,-1-1 1,-1 1-1,-11 28 1,-5-1-54,-26 42 1,17-35-71,28-46 110,-17 36-214,18-40 196,1 0 0,0-1 1,-1 1-1,1 0 0,0 0 0,0 0 1,-1 0-1,1 0 0,0 0 0,0 0 1,0 0-1,0 0 0,0 0 0,0 0 1,0 0-1,1 0 0,-1 0 1,0 0-1,0-1 0,1 1 0,-1 0 1,1 0-1,-1 0 0,1 0 0,-1 0 1,1-1-1,-1 1 0,1 0 0,0-1 1,-1 1-1,1 0 0,0-1 0,0 1 1,0-1-1,-1 1 0,1-1 0,0 1 1,0-1-1,1 1 0,97 14-285,-74-13 198,0 1-1,-1 2 1,1 0 0,34 13 0,-57-17 97,0 0 1,1 0-1,-1 0 0,0 0 1,0 0-1,0 1 0,0-1 0,0 1 1,0-1-1,0 1 0,-1 0 0,1 0 1,-1 0-1,1 0 0,1 3 1,-3-4 10,1 1 1,-1-1 0,0 0 0,0 0 0,0 1 0,-1-1 0,1 0 0,0 0 0,0 1-1,-1-1 1,1 0 0,-1 0 0,1 0 0,-1 0 0,1 1 0,-1-1 0,0 0 0,1 0-1,-1 0 1,0 0 0,0-1 0,0 1 0,0 0 0,0 0 0,0 0 0,0-1 0,0 1-1,0 0 1,0-1 0,0 1 0,0-1 0,0 1 0,-1-1 0,-1 1 0,-34 13 665,-73 19 0,68-22-597,-54 22 0,77-21 194,13-8-2079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35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902 14 10805,'0'0'11421,"-2"-4"-10695,-6-6-204,13 30-61,19 43 661,15 28-711,-4 1 0,-5 3 0,-3 0 1,-5 2-1,-4 0 0,-4 1 0,2 151 0,-17-209-409,-1-1 1,-2 0-1,-2 1 0,-2-1 0,-1-1 0,-2 0 1,-2 0-1,-1-1 0,-2-1 0,-39 66 0,22-49-84,-2-2 0,-3-1-1,-1-1 1,-2-3-1,-3-1 1,-1-2 0,-72 51-1,84-71 66,-1-1-1,-2-1 1,0-2-1,-1-2 1,-1-1 0,0-2-1,-1-1 1,-1-2-1,1-2 1,-2-2-1,1-2 1,-51 1 0,81-5-173,-15-1 723,24 0-630,1 0 0,-1 0-1,1 0 1,-1 0 0,1 0 0,-1 0 0,1 0 0,-1 0 0,1-1 0,-1 1 0,1 0 0,-1 0 0,1 0 0,-1-1 0,1 1 0,0 0 0,-1 0 0,1-1-1,-1 1 1,1 0 0,0-1 0,-1 1 0,1-1 0,0 1 0,-1 0 0,1-1 0,0 1 0,0-1 0,0 1 0,-1-1 0,1 1 0,0-1 0,0 0-185,0 0 1,1 0-1,-1 1 1,0-1 0,1 1-1,-1-1 1,1 0 0,-1 1-1,1-1 1,-1 1-1,1-1 1,-1 1 0,1-1-1,0 1 1,-1-1-1,1 1 1,-1 0 0,1-1-1,0 1 1,0 0-1,-1 0 1,2-1 0,3-1-1705,20-10-7394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36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39 272 7251,'0'0'8898,"-4"-20"-7554,-13-103 1526,9 63 562,5 29-1566,0-3-16,2 31-975,1 16-48,-3 172-132,10 262 35,13-281-1796,-1-59-6619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37.3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32 107 9732,'0'0'10755,"-5"-17"-9064,-16-54-328,16 53 538,9 17-1096,2 4-912,6 1 147,1 0 0,-1 0 0,0 1 0,0 1 0,-1 0 0,13 8 0,71 55 359,-69-49-376,126 95 83,243 240 1,-377-337-137,-2 1 1,0 1-1,-1 1 0,-1 0 1,18 37-1,-28-51 6,-1 0-1,0 1 1,0 0 0,-1-1-1,0 1 1,0 0 0,-1 0 0,0 0-1,-1 0 1,1 0 0,-2 0 0,1 0-1,-1 0 1,0 0 0,-1 0-1,1 0 1,-2-1 0,1 1 0,-1 0-1,0-1 1,-9 14 0,0-6 21,0 0-1,-1-1 1,-1-1 0,-1 0 0,0-1-1,0 0 1,-1-1 0,-1-1 0,1 0-1,-22 7 1,-15 6 12,0-3-1,-66 16 0,95-30-19,-1-1 0,0-1-1,-1-1 1,-30 0 0,55-3-78,1 0 0,0 0 0,-1-1 1,1 1-1,0 0 0,-1 0 0,1 0 0,-1 0 0,1-1 0,0 1 0,-1 0 0,1 0 1,0-1-1,0 1 0,-1 0 0,1 0 0,0-1 0,0 1 0,-1 0 0,1-1 1,0 1-1,0 0 0,0-1 0,-1 1 0,1 0 0,0-1 0,0 1 0,0-1 1,0 1-1,0 0 0,0-1 0,0 1 0,0-1 0,0 1 0,0 0 0,0-1 0,0 1 1,0-1-1,5-17-5406,17-6-5929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37.7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1 166 15639,'0'0'8887,"17"1"-8719,48 8 292,-13-1-180,0-2-1,63-1 1,-111-5-278,0-1 0,1 0 0,-1-1 0,0 1 0,0 0-1,0-1 1,0 0 0,0 0 0,0 0 0,0-1 0,-1 1 0,1-1-1,-1 0 1,0 0 0,0 0 0,0-1 0,0 1 0,-1 0 0,1-1 0,-1 0-1,0 0 1,0 0 0,0 0 0,0 0 0,-1 0 0,0 0 0,2-7 0,-2 8-11,0-1 1,-1 1-1,1-1 1,-1 1 0,0-1-1,0 1 1,0-1 0,0 1-1,-1-1 1,1 1 0,-1-1-1,0 1 1,0 0 0,0-1-1,0 1 1,-1 0 0,1 0-1,-1 0 1,0 0-1,0 0 1,0 0 0,0 0-1,0 1 1,-1-1 0,1 1-1,-1 0 1,0-1 0,0 1-1,0 1 1,0-1 0,0 0-1,0 1 1,0-1 0,-7-1-1,3 1 2,0 0-1,-1 0 1,1 1 0,0 0-1,-1 0 1,1 1 0,-1 0-1,1 0 1,-1 1 0,1 0-1,0 0 1,-1 1 0,1 0-1,0 0 1,0 1 0,0-1-1,0 2 1,0-1 0,1 1-1,0 0 1,-1 0 0,2 1-1,-1-1 1,0 2 0,1-1-1,0 0 1,-7 11 0,1-1 49,1 0 0,1 1 1,1 0-1,0 0 1,1 1-1,1 0 0,0 0 1,-4 27-1,3-3 106,3 0-1,0 66 1,4-95-177,0 0 0,1 0 0,0 0 0,1 0 0,0 0 0,1 0 0,0-1 0,1 1 0,0-1 0,1 0 0,0 0 0,1 0 0,0-1 0,1 0 0,0 0 0,1-1 0,-1 1 0,2-2 0,-1 1 0,2-1 0,-1-1 0,1 1 0,0-2 0,0 1 0,1-1 0,-1-1 0,1 0 0,1-1 0,13 4 0,-3-3-836,1-2 1,0 0-1,-1-1 0,1-2 0,42-4 0,35-14-5185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38.2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453 36 10037,'0'0'6976,"-23"-7"-3948,-77-19-992,94 25-1874,-1 0 1,0 1-1,0 0 1,1 0-1,-1 0 0,0 1 1,1 0-1,-1 0 1,0 1-1,1 0 1,0 0-1,-1 0 1,1 1-1,-8 4 0,1 2 183,0 0 0,0 1 0,-22 23 0,30-28-250,-10 12 54,0 0 0,1 1 1,1 1-1,1 0 0,1 1 1,0 0-1,2 0 0,0 1 0,1 1 1,1-1-1,1 1 0,1 0 0,2 1 1,0-1-1,1 1 0,1-1 0,1 1 1,1 0-1,6 35 0,-6-49-136,1 1 1,1-1-1,0 0 0,0 1 0,1-1 0,0-1 1,0 1-1,1 0 0,0-1 0,0 0 0,1 0 0,1-1 1,-1 0-1,12 10 0,-6-7-11,0-2-1,0 0 1,1 0-1,0-2 1,0 1-1,1-1 1,0-1-1,0-1 1,15 4 0,-7-4-110,0 0 1,1-2 0,0 0 0,0-2 0,0 0 0,-1-1 0,1-2 0,0 0 0,-1-1-1,0-2 1,0 0 0,29-13 0,-30 9-8,0-2 0,-1 0 0,0-1 0,-1-1 0,0-1-1,-2-1 1,1 0 0,-2-1 0,0-1 0,-1-1 0,23-38 0,-25 32 65,-1 1-1,-2-1 1,0-1 0,-1 0 0,-2 0-1,-1-1 1,-1 1 0,-1-1-1,-1-1 1,-2-28 0,-1 21 1122,0 354 561,1-310-1623,-1 0 0,1 0 1,0 0-1,1 0 0,3 13 0,-4-19-148,0-1 0,0 0-1,0 1 1,0-1 0,1 0 0,-1 0 0,0 0 0,1 0-1,0 0 1,-1 0 0,3 1 0,-2-2-162,-1 0 0,0 0 0,1-1 0,-1 1 0,1 0 0,-1-1 0,1 1-1,-1-1 1,1 0 0,-1 0 0,1 1 0,-1-1 0,1 0 0,0 0 0,-1 0 0,1 0 0,-1-1 0,1 1 0,1-1 0,-2 1-106,0 0 0,0-1 0,0 1 1,0-1-1,0 1 0,0-1 0,0 1 0,0-1 0,0 1 1,0-1-1,-1 0 0,1 0 0,0 1 0,0-1 0,-1 0 1,2-1-1,9-29-11485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38.6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1 180 14711,'0'0'7513,"22"16"-6897,10 4-279,38 20 1,-64-37-274,0-1 1,0 0 0,0 0 0,1 0-1,-1-1 1,1 0 0,-1 0-1,1-1 1,-1 0 0,1 0 0,0 0-1,-1-1 1,1 0 0,-1 0-1,0-1 1,1 1 0,-1-1 0,0-1-1,0 1 1,0-1 0,0 0-1,-1-1 1,1 1 0,-1-1 0,0 0-1,0-1 1,0 1 0,0-1-1,-1 0 1,0 0 0,0 0 0,0-1-1,-1 1 1,0-1 0,0 0-1,0 0 1,-1 0 0,0 0-1,0 0 1,0-1 0,-1 1 0,1-8-1,-1 8-18,0 0 0,0-1 0,-1 1 0,0 0 0,0 0 0,0 0 0,-1-1 0,0 1 0,0 0 0,-1 0 0,0 0 0,0 0-1,-4-8 1,4 11-46,-1 0-1,0 0 1,0 0-1,-1 0 1,1 0-1,0 0 1,-1 1-1,0 0 1,0 0-1,1 0 1,-1 0-1,0 1 1,0-1-1,-1 1 1,1 0-1,0 0 1,0 0-1,-1 1 1,1 0-1,-5 0 1,1-1-69,0 1 0,0 0 1,0 1-1,0 0 0,0 0 0,0 1 1,0 0-1,0 0 0,0 1 0,1-1 1,-1 2-1,1-1 0,0 1 1,0 1-1,1-1 0,-1 1 0,1 0 1,0 0-1,-10 12 0,9-8-356,0-1 1,1 1-1,0 1 0,1-1 1,0 1-1,-4 11 0,5-8-700,0-1 0,1 1 0,0 0 0,1 0-1,-1 14 1,2 46-9808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5:14.6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24 316 10181,'0'0'6947,"51"116"-5058,-32-70-1073,-2-6-176,7-5-640,2-11 32,-2-13-80,5-11-144,0 0-512,-3-33-1777,-2-12-2497,-17-7-2850</inkml:trace>
  <inkml:trace contextRef="#ctx0" brushRef="#br0" timeOffset="0.96">48 1 7155,'0'0'3602,"-48"50"-3874,51-33-2225,-3-2-5091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39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0 442 6739,'0'0'14257,"9"-2"-13037,15-4-926,-1-1 1,1-1 0,-2-1 0,1-1 0,-1-1 0,-1-1 0,0-1 0,0-1 0,-2-1 0,0 0 0,0-1 0,-2-2 0,0 1 0,-1-2 0,17-25 0,-28 35-271,0 0-1,0-1 1,-1 0 0,0 0-1,-1 0 1,0 0-1,-1-1 1,0 1 0,-1-1-1,0 0 1,0 1 0,-1-1-1,-2-13 1,2 21-31,-1 0 0,0 1 0,0-1 0,-1 0 0,1 1 0,0 0 0,-1-1 0,1 1 0,-1 0 0,0 0 0,0 0 0,0 0 0,0 0 0,0 0 0,0 0 0,-1 1 0,1-1 0,0 1 0,-1-1 1,0 1-1,1 0 0,-1 0 0,1 0 0,-1 1 0,0-1 0,0 1 0,1-1 0,-1 1 0,-4 0 0,-1-1-42,0 1 0,0 0 1,-1 1-1,1-1 0,0 2 0,0-1 1,0 1-1,0 0 0,-10 4 0,9-1 12,1 1 0,-1 0 0,1 0 0,0 1 0,1 0-1,-1 0 1,1 0 0,1 1 0,0 0 0,0 1-1,0-1 1,1 1 0,0 0 0,1 1 0,0-1 0,0 1-1,1 0 1,1 0 0,-1 0 0,1 0 0,0 19-1,0-12-31,1 0-1,1 0 0,1 0 0,0-1 0,1 1 0,1 0 0,0-1 1,2 1-1,0-1 0,0 0 0,2 0 0,13 25 0,7-5-311,2-2 0,1 0 0,2-2 0,1-1 0,41 29 0,43 41 72,-113-98 310,-1 0 0,0 0 0,-1 1 0,1-1 0,0 0-1,-1 1 1,3 5 0,-4-8 4,-1-1 0,0 1 0,0-1-1,0 1 1,0 0 0,0-1-1,0 1 1,0-1 0,0 1-1,0-1 1,0 1 0,0-1 0,0 1-1,0-1 1,0 1 0,0-1-1,0 1 1,-1-1 0,1 1-1,0-1 1,0 1 0,-1-1 0,1 1-1,0-1 1,-1 1 0,-22 6 307,-14-5 287,0-2-1,0-1 1,-57-10-1,69 7-512,1-1 0,0-2 0,1-1 0,-1 0 0,1-2 0,-30-17 0,50 25-81,-1 1-1,1-1 1,-1-1-1,1 1 1,0 0-1,0-1 1,0 0-1,0 0 1,1 0-1,-1 0 1,1 0-1,-1 0 0,1-1 1,0 1-1,0-1 1,1 1-1,-1-1 1,1 0-1,0 0 1,0 1-1,-1-8 1,3 7-14,-1 0 0,1 0 1,0 0-1,0 0 1,1 0-1,-1 1 1,1-1-1,0 0 0,0 1 1,0 0-1,0-1 1,1 1-1,-1 0 0,1 0 1,0 0-1,0 0 1,0 1-1,0-1 0,0 1 1,1 0-1,3-2 1,74-42-1507,164-65 1,-139 67 1333,-83 34 294,0 1-1,1 1 1,0 1-1,36-6 1,-50 12 40,-1 0 1,1 0-1,0 1 1,0 0-1,0 1 1,-1 0-1,1 1 1,0 0-1,-1 1 1,0-1 0,1 2-1,-1-1 1,0 1-1,10 7 1,-7-3-26,0 0 0,0 1 0,0 0 1,-1 1-1,-1 0 0,0 1 1,0 1-1,10 15 0,-14-17-113,-1 0-1,0 1 1,0-1-1,-1 1 1,-1 0-1,0 0 1,0 1-1,-1-1 1,-1 1-1,0-1 1,0 14-1,-1-21-87,0 1-1,-1-1 1,1 0 0,-1 1-1,0-1 1,0 0-1,0 1 1,-1-1 0,1 0-1,-1 0 1,0 0 0,0 0-1,-1-1 1,1 1-1,-1 0 1,1-1 0,-1 0-1,-5 5 1,4-5-711,0 0 1,0-1-1,0 1 1,0-1-1,-1 0 1,1 0 0,0-1-1,-1 1 1,0-1-1,-7 1 1,-16 0-14889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39.6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17944,'0'0'5603,"98"162"-8437,-33-80-623,-1-2-1922,-6 0-4497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0.1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106 60 14663,'0'0'8918,"-18"26"-8016,-52 88-296,67-109-562,0 1 0,1-1-1,0 1 1,0 0 0,0 0 0,1 0 0,0 0 0,0 0 0,1 0 0,-1 0-1,1 0 1,1 1 0,-1-1 0,1 0 0,0 0 0,0 0 0,1 0 0,0-1-1,0 1 1,0 0 0,6 9 0,-2-6 2,1 1 0,0-2 0,1 1 0,0-1 0,0 0 0,0 0 0,1-1 0,20 12 0,-17-12-53,1 0 0,0-2-1,0 1 1,1-1 0,-1-1-1,1-1 1,0 0 0,0-1 0,1 0-1,-1-1 1,0 0 0,0-2-1,16-1 1,-23 2-11,-1-1 0,1 0-1,0-1 1,-1 0 0,1 0-1,-1 0 1,0-1 0,0 1-1,0-2 1,0 1 0,0-1 0,-1 1-1,1-2 1,-1 1 0,0 0-1,0-1 1,-1 0 0,1 0-1,-1-1 1,0 1 0,-1-1 0,1 0-1,-1 0 1,0 0 0,-1 0-1,0-1 1,0 1 0,0-1-1,1-7 1,-2 5 12,0 1 0,0-1-1,-1 1 1,0-1 0,-1 1-1,0-1 1,0 1 0,-1-1 0,0 1-1,0 0 1,-1 0 0,0 0 0,-1 0-1,0 0 1,0 1 0,0 0-1,-1-1 1,-11-11 0,-2 1-13,-1 1-1,0 0 1,-1 2 0,-1 0 0,-26-13-1,28 17 21,0 1 1,-1 1-1,-25-9 0,37 16 18,-1-1 1,1 1-1,-1 0 1,0 1-1,0 0 1,0 1-1,0 0 1,0 0-1,0 1 1,-12 2-1,19-3-20,0 1 0,-1 0 0,1 0 0,0 0-1,0 0 1,-1 1 0,1-1 0,0 1 0,1-1 0,-1 1-1,0 0 1,0 0 0,1-1 0,-1 1 0,1 0 0,-1 1-1,1-1 1,0 0 0,0 0 0,0 0 0,0 1 0,0-1-1,0 1 1,0 1 0,1-2-7,0 0 1,-1-1-1,1 1 0,0 0 1,0 0-1,0-1 0,1 1 0,-1 0 1,0-1-1,0 1 0,1 0 1,-1-1-1,1 1 0,0 0 1,-1-1-1,1 1 0,0-1 0,0 1 1,0-1-1,0 0 0,0 1 1,0-1-1,1 0 0,-1 0 0,0 0 1,1 0-1,-1 0 0,0 0 1,1 0-1,-1 0 0,1 0 0,0-1 1,-1 1-1,4 0 0,11 3 4,0-1 0,0-1 0,1-1-1,-1 0 1,1-1 0,-1-1-1,25-4 1,9-5 35,53-17 0,-70 16 179,1 1-1,0 2 1,1 2-1,55-3 1,-86 9-197,-1 0 1,0 0 0,0 1-1,1-1 1,-1 1 0,0 0 0,0 0-1,1 0 1,-1 0 0,0 1 0,0-1-1,-1 1 1,1 0 0,0 0 0,0 0-1,-1 0 1,5 5 0,-2-1-8,-1 0 1,0 0-1,0 0 0,-1 1 1,0-1-1,0 1 0,4 13 1,-1 6-8,-1 0-1,-1 0 1,1 40 0,-5-19 10,0-24-107,1 0 0,5 32 0,-6-55 94,0 0 1,0 1 0,0-1 0,0 0 0,0 1 0,0-1 0,1 1 0,-1-1 0,0 0 0,0 1 0,0-1 0,0 0 0,1 0 0,-1 1 0,0-1 0,0 0 0,1 1 0,-1-1 0,0 0 0,1 0 0,-1 0 0,0 1 0,1-1 0,-1 0 0,0 0 0,1 0 0,-1 0 0,0 1 0,1-1 0,-1 0 0,0 0 0,1 0 0,-1 0 0,1 0 0,-1 0 0,0 0 0,1 0 0,-1 0 0,0 0 0,1-1 0,-1 1 0,0 0 0,1 0 0,-1 0 0,1 0 0,-1 0 0,0-1 0,0 1 0,1 0 0,18-15 17,88-108 44,-71 78 97,56-54 1,-79 87-92,44-37 185,-53 45-129,1 1-1,0 0 1,0 0-1,0 0 0,0 1 1,1 0-1,-1 0 1,1 0-1,-1 1 1,8-2-1,-12 3-105,0 1 0,0-1 0,0 0 0,0 1 0,1-1 1,-1 0-1,0 1 0,0 0 0,0-1 0,0 1 0,0 0 0,-1-1 0,1 1 0,0 0 0,0 0 0,0 0 0,-1-1 0,1 1 1,0 0-1,-1 0 0,1 0 0,-1 0 0,1 1 0,-1-1 0,1 0 0,-1 0 0,1 1 0,8 39-41,-8-35 68,6 38-39,-3 0 1,-2 0-1,-6 86 0,-18 43-3298,7-91-2992,1-4-7483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0.6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7716,'0'0'16556,"8"0"-15683,-5 0-833,0 0 1,0 1 0,0-1-1,0 1 1,-1 0-1,1 0 1,0 0 0,0 0-1,-1 0 1,1 0-1,-1 1 1,1-1 0,-1 1-1,0 0 1,1 0 0,-1 0-1,0 0 1,0 0-1,-1 0 1,1 1 0,0-1-1,-1 0 1,1 1-1,-1 0 1,2 3 0,5 13 400,-1 0 0,10 37 1,-11-33-117,65 337 1758,-34-148-1786,-33-192-357,7 33-1048,-2 1 1,4 80-1,-13-127 484,-3 18-2303,-8-14-2628,-11-8-5639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1.2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1 422 13574,'0'0'3164,"13"-24"-226,6-8-1823,26-37 0,-40 63-961,0 1 0,1-1 0,-1 1 0,1 0 0,0 1 0,0-1 0,1 1 0,-1 0 1,1 1-1,0 0 0,0 0 0,0 0 0,8-1 0,3 0 176,1 1 0,-1 1-1,29 1 1,-29 1-103,4 0-113,0 1 0,1 1 1,-1 2-1,0 0 0,0 1 0,0 1 0,-1 1 1,0 1-1,0 1 0,-1 1 0,0 1 0,28 20 1,-35-22-104,0 1 1,-1 0-1,0 1 1,-1 0 0,0 1-1,-1 0 1,0 1-1,-1 0 1,-1 0 0,0 1-1,0 0 1,-2 1-1,0 0 1,0 0-1,-1 0 1,-1 0 0,-1 1-1,3 23 1,-6-32-36,0-1 1,0 1-1,-1-1 1,0 1-1,0-1 1,0 1-1,-1-1 0,0 0 1,0 0-1,0 0 1,-1 0-1,0 0 1,0 0-1,-1 0 1,0-1-1,1 0 1,-2 0-1,1 0 0,-1 0 1,1-1-1,-1 0 1,-1 0-1,-9 6 1,4-4-134,0 0 0,-1-1 0,1 0 1,-1-1-1,0 0 0,-1-1 0,1-1 0,-1 0 1,1 0-1,-1-2 0,-19 0 0,30 0 140,-1-1 0,0 1 0,1-1-1,-1 0 1,0 1 0,1-1 0,-1-1-1,1 1 1,-1 0 0,1 0-1,0-1 1,0 0 0,-1 1 0,1-1-1,0 0 1,1 0 0,-1 0 0,0 0-1,0 0 1,1-1 0,0 1 0,-1 0-1,1-1 1,0 1 0,0-1-1,0 0 1,0 1 0,1-1 0,-1 0-1,1 1 1,-1-5 0,-1-10-39,1-1 0,1 0 0,3-30 1,-3 44 54,2-14 34,2 1-1,-1 0 1,2 0-1,0 0 1,1 1-1,1-1 1,1 1-1,0 1 1,1 0-1,0 0 1,1 0-1,1 2 1,0-1-1,15-13 1,-14 15 0,1 1 1,0 0 0,1 1 0,0 0 0,1 1 0,0 1-1,0 0 1,0 1 0,1 1 0,0 0 0,1 1 0,-1 1-1,1 1 1,28-3 0,106 6 267,42-3 153,-181 2-429,1 0 0,-1-1 0,0-1 0,0 0 0,1 0-1,-2-2 1,21-9 0,-28 12-1,1 0-1,-1-1 1,0 0-1,0 0 0,0 0 1,0-1-1,-1 0 1,0 1-1,1-1 1,-1 0-1,0 0 1,-1-1-1,1 1 1,-1 0-1,0-1 0,0 0 1,0 1-1,-1-1 1,0 0-1,0 0 1,1-9-1,-1 10-6,-1 0 0,1 0-1,-1 0 1,0 0 0,0 0 0,-1 0-1,1 1 1,-1-1 0,0 0-1,0 0 1,0 0 0,0 0 0,-1 1-1,0-1 1,0 1 0,0-1 0,0 1-1,0 0 1,0-1 0,-1 1-1,0 0 1,0 1 0,1-1 0,-2 0-1,1 1 1,0 0 0,0 0 0,-1 0-1,1 0 1,-1 0 0,0 1-1,1-1 1,-1 1 0,0 0 0,0 0-1,-8 0 1,4-2 39,-1 2 0,1-1 1,-1 1-1,0 0 0,0 1 0,1 0 0,-1 1 1,0 0-1,1 0 0,-1 0 0,1 1 0,-1 1 1,1-1-1,0 1 0,0 1 0,0 0 0,0 0 1,0 0-1,1 1 0,0 0 0,0 0 0,0 1 1,1 0-1,0 0 0,0 1 0,0-1 0,1 1 0,0 1 1,1-1-1,-1 1 0,-5 15 0,0 1 3,2 0-1,1 1 0,1 0 0,1 0 1,1 0-1,1 1 0,1-1 0,2 1 1,0 0-1,2-1 0,6 32 0,-4-42-86,0 0 0,2 0 0,0 0 0,0-1 0,2 0 0,0 0 0,0-1 0,1 0 0,1 0 0,0-1 0,0 0 0,1-1 0,1 0 0,0-1 0,1-1 0,-1 1 0,2-2 0,-1 0 0,1-1 0,1 0 0,-1-1 0,1 0 0,24 5 0,-23-9-588,0 0 0,0 0 0,0-2 0,0 0-1,0-1 1,0 0 0,0-1 0,-1-1 0,1-1 0,-1 0 0,0-1 0,0 0 0,17-10 0,43-33-6569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1.5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22 161 14807,'0'0'8652,"20"11"-8244,-5-3-301,3 3 9,1 0 0,0-1 0,1-1 0,0-1 0,0-1 0,1-1 0,31 6 0,-38-10-30,1-2 0,-1 1 0,1-2 0,-1 0 1,0 0-1,1-2 0,16-4 0,-26 5-46,0 0 0,0 0 0,0 0 0,0-1 0,-1 1 1,1-1-1,-1 0 0,0-1 0,0 1 0,0-1 0,0 0 0,-1 0 0,0 0 0,0 0 1,0 0-1,0-1 0,0 0 0,-1 1 0,0-1 0,0 0 0,0 0 0,2-11 0,-3 9 20,1-1 0,-1 0 0,0 1-1,-1-1 1,0 0 0,0 0-1,-3-14 1,3 18-35,-1 1 0,0 0 0,0 0 0,0 0-1,-1 1 1,1-1 0,-1 0 0,1 0 0,-1 1 0,0-1 0,0 1-1,0-1 1,0 1 0,-1 0 0,1 0 0,-1 0 0,1 0 0,-1 1-1,1-1 1,-1 0 0,-5-1 0,-2-1 20,-1 1-1,0 0 1,0 0 0,0 1 0,0 1-1,-1 0 1,1 0 0,0 1 0,0 1-1,-1 0 1,1 0 0,0 1-1,0 0 1,0 1 0,0 1 0,0-1-1,1 2 1,0-1 0,0 2 0,0-1-1,0 1 1,1 1 0,0-1 0,0 2-1,-8 8 1,3-2-37,1 1 0,1 0 0,0 1-1,1 0 1,1 1 0,0 0 0,1 0 0,1 1-1,1 0 1,0 0 0,2 1 0,0 0 0,-4 36 0,7-36-8,1-1 0,1 1 0,0 0 0,1-1 0,5 21 0,-4-31-5,0 1 1,1-1 0,0 0-1,0 0 1,1 0 0,0 0-1,1-1 1,-1 1 0,2-1-1,-1 0 1,1-1 0,11 12 0,-4-8-14,0 0 1,0-1 0,1 0 0,0-2 0,1 1 0,0-2 0,0 0 0,0 0 0,33 6 0,-11-6-226,0-2-1,0-1 1,47-3-1,-65 0-127,0-1-1,0-1 1,24-6 0,-36 6-187,-1 0 1,1 0-1,-1-1 1,1 0 0,-1 0-1,0 0 1,0-1-1,0 0 1,0 0-1,-1 0 1,9-9 0,-2-12-8346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3.3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511 782 7155,'0'0'9965,"-9"3"-8447,1 0-1277,0-1 1,0-1-1,0 1 1,-1-1-1,1 0 1,0-1-1,0 0 0,0 0 1,-1-1-1,1 0 1,0 0-1,0-1 1,-15-5-1,9 1-157,0 0 0,0-1 0,1 0 0,-1-1 1,2 0-1,-1-1 0,1 0 0,1-1 0,-1-1 0,2 0 0,0 0 0,0-1 0,1 0 0,0-1 1,1 0-1,0 0 0,2-1 0,-1 0 0,2 0 0,0-1 0,0 1 0,-4-31 0,-2-35 246,4 0 1,3-1-1,9-103 0,-4 182-321,4-40 139,-5 40-144,0 1 0,1-1 1,-1 0-1,1 0 0,-1 1 1,1-1-1,0 0 0,0 0 1,0 1-1,0-1 0,0 1 0,0-1 1,0 1-1,0-1 0,1 1 1,-1 0-1,0 0 0,1 0 0,1-2 1,-3 3-6,0 0 1,1 0-1,-1 0 1,0 0 0,1 0-1,-1 0 1,0 0-1,0 0 1,1 0 0,-1 0-1,0 0 1,1 0-1,-1 0 1,0 0 0,0 1-1,1-1 1,-1 0-1,0 0 1,0 0 0,1 0-1,-1 0 1,0 1-1,0-1 1,0 0 0,1 0-1,-1 0 1,0 1-1,0-1 1,0 0 0,1 0-1,-1 1 1,0-1-1,0 0 1,0 0-1,0 1 1,0-1 0,0 0-1,0 0 1,0 1-1,0-1 1,0 0 0,0 0-1,0 1 1,0-1-1,0 1 1,4 22-31,0 0 0,-2 0 1,-1 0-1,-4 45 0,1-2 44,0-11 3,-2-1 0,-3-1 0,-2 1 1,-18 59-1,-83 203 36,107-311-103,-1 10 287,5-14-226,-1-1 0,1 1 1,-1-1-1,1 0 0,-1 0 0,1 1 1,-1-1-1,1 0 0,0 0 0,-1 0 1,1 0-1,-1 1 0,1-1 0,0 0 1,-1 0-1,1 0 0,-1 0 0,1-1 1,0 1-1,-1 0 0,1 0 0,-1 0 1,1 0-1,0-1 0,-1 1 1,1 0-1,-1 0 0,1-1 0,-1 1 1,1-1-1,-1 1 0,1 0 0,0-1 1,38-19 259,-1-1 0,68-50 1,69-72-326,-80 64-341,-76 64 126,108-81-1662,-108 85 529,0 0 0,35-14 0,7 7-5091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3.8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29 127 8772,'0'0'4938,"-4"-19"-1670,-16-88 1383,18 129 539,-1 34-5378,32 666 1922,-26-691-2068,9 55-1038,-10-80 714,0 0 0,0 1 0,1-1 0,0 0 1,6 11-1,7-4-6644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4.5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86 591 11925,'-4'-33'3381,"0"0"-2610,-3-20 785,2 0 0,3-67 1,2 107-1344,2 0 0,-1 0 0,2 1 0,0-1 0,0 0 0,1 1 0,0 0 0,2 0 1,-1 0-1,1 0 0,1 1 0,0 0 0,0 1 0,1-1 0,1 2 0,14-15 1,-11 14-149,0 1 1,0 0-1,1 1 1,0 1 0,0 0-1,1 1 1,0 0 0,0 1-1,0 0 1,0 1-1,1 1 1,0 1 0,0 0-1,15 0 1,-26 1-54,1 1 1,-1 0-1,1 0 0,0 1 0,-1-1 1,1 1-1,-1 0 0,1 0 1,-1 1-1,0-1 0,1 1 1,-1 0-1,0 0 0,0 0 0,0 0 1,-1 1-1,1 0 0,0 0 1,4 4-1,-4 0-1,0-1 1,-1 0-1,1 1 1,-1-1-1,0 1 1,-1 0 0,1 0-1,-2 0 1,1 0-1,-1 1 1,1 12-1,-1 1 2,-2-1-1,0 1 1,-1-1 0,-1 1-1,-1-1 1,-1 0-1,0 0 1,-2 0 0,0-1-1,-1 0 1,-1 0 0,-1-1-1,-1-1 1,-17 23-1,-15 16-45,-3-2-1,-95 87 0,-27-1-222,168-140 261,-1 0 0,1 1 0,-1-1 0,1 1 0,0-1-1,0 1 1,-1-1 0,1 1 0,0 0 0,0-1 0,-1 1 0,1-1 0,0 1 0,0-1-1,0 1 1,0 0 0,0-1 0,0 1 0,0-1 0,0 1 0,0-1 0,0 1 0,0 0-1,1-1 1,-1 1 0,0-1 0,0 1 0,0-1 0,1 1 0,-1-1 0,0 1 0,1-1-1,-1 1 1,0-1 0,1 1 0,-1-1 0,2 1 0,17 18 9,-16-17-1,78 70 315,128 103 215,-177-151-759,1-2-1,1-1 1,0-1 0,64 24 0,-80-38-275,0 0 0,0-2 0,1 0 1,-1-1-1,26 2 0,-37-5 230,1 0 0,-1 0 0,0-1 0,0 0 0,0 0 0,0 0 0,0-1 0,0 0 0,0-1 0,0 1 0,-1-1 0,0-1 0,1 1 0,-1-1 0,0 0 0,7-7 0,0-3-3,-1-1 0,0 0 1,-1-1-1,-1-1 0,0 1 1,-2-2-1,0 1 0,0-1 1,-2 0-1,0 0 0,-1-1 1,2-23-1,2-25 1372,-3 0 0,-4-72 1,-2 138-1102,0-6 241,0 0 1,0-1 0,-1 1-1,0 0 1,-1 0 0,1 0 0,-1 0-1,0 0 1,-1 0 0,0 0-1,0 1 1,-1-1 0,-3-5 0,4 9-125,0 0 1,1 1-1,-1-1 1,0 1 0,0 0-1,-1 0 1,1 0-1,0 0 1,-1 0-1,1 1 1,-1-1 0,1 1-1,-1 0 1,0 0-1,0 1 1,1-1 0,-1 1-1,0-1 1,0 1-1,0 0 1,1 1-1,-1-1 1,0 1 0,0 0-1,1 0 1,-8 2-1,2 1-75,1 0 0,0 1 0,-1-1 0,2 2 0,-1-1 0,0 1-1,1 0 1,0 1 0,1-1 0,-1 1 0,1 1 0,1-1 0,0 1 0,0 0-1,-7 15 1,2-4 63,1 1-1,2 0 1,-1 0 0,2 1-1,-6 40 1,9-44-90,2-1-1,0 1 1,1 0 0,2 21 0,-2-34-24,1-1 1,-1 1 0,1-1-1,0 1 1,0-1-1,0 1 1,1-1-1,-1 1 1,1-1 0,0 0-1,0 0 1,0 0-1,0 0 1,0 0-1,0 0 1,1-1 0,0 1-1,-1-1 1,1 0-1,0 0 1,0 0 0,0 0-1,1 0 1,-1 0-1,5 1 1,-1-1-9,0 0 1,0 0-1,0-1 1,1 0-1,-1 0 0,0-1 1,1 0-1,-1 0 1,1-1-1,-1 0 1,0 0-1,1-1 1,-1 1-1,0-2 0,0 1 1,0-1-1,-1 0 1,1 0-1,0-1 1,-1 0-1,0 0 1,0-1-1,0 1 0,9-11 1,4-8 57,-1-1 0,-1 0 0,-1-1 0,24-53 0,1 1 474,-33 72-270,-3 16 137,-1 31 343,-3-27-614,7 89-1155,-7-60-580,3 0 0,1-1 0,2 0 0,18 58 1,-16-85-5991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08:26:44.9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13142,'0'0'10026,"1"22"-9090,-1-7-743,2 21 231,2 0 0,10 47 0,8 64 214,-19-120-601,3-12 75,4-25 176,10-37 251,-15 33-544,7-12 44,1 0 1,1 1-1,1 0 0,1 1 1,2 1-1,0 1 1,1 0-1,36-31 1,-54 52-18,0 0 0,0 1 0,0-1 0,0 0 0,0 0 1,0 1-1,0-1 0,0 1 0,1-1 0,-1 1 0,0-1 0,0 1 1,0 0-1,1 0 0,-1-1 0,0 1 0,1 0 0,-1 0 1,0 0-1,0 1 0,1-1 0,-1 0 0,0 0 0,0 1 1,1-1-1,-1 0 0,0 1 0,0-1 0,0 1 0,0 0 0,1-1 1,-1 1-1,0 0 0,0 0 0,0 0 0,-1 0 0,2 1 1,3 4-43,-1 0 1,0 0 0,-1 0 0,0 1 0,4 9 0,-3-8 63,38 103-697,6 11-2519,-9-46-3619,-13-41-1597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76EEE-4B33-435B-8495-4F2A97E865CB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BF898-4262-4865-816B-E13729D50B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BF898-4262-4865-816B-E13729D50B0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leaf node has a class label, determined by majority vote of training examples reaching that leaf. 2. Each internal node is a question on features. It branches out according to the answers.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F898-4262-4865-816B-E13729D50B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leaf node has a class label, determined by majority vote of training examples reaching that leaf. 2. Each internal node is a question on features. It branches out according to the answers.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F898-4262-4865-816B-E13729D50B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3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 classification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F898-4262-4865-816B-E13729D50B0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8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BF898-4262-4865-816B-E13729D50B0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2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  <a:sym typeface="Symbol" panose="05050102010706020507" pitchFamily="18" charset="2"/>
              </a:rPr>
              <a:t>Lack of data points in the lower half of the diagram makes it difficult to predict correctly the class labels of that region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- Insufficient number of training records in the region causes the decision tree to predict the test examples using other training records that are irrelevant to the classification task</a:t>
            </a:r>
            <a:endParaRPr lang="en-US" altLang="en-US" sz="1200" b="1" dirty="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F898-4262-4865-816B-E13729D50B0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8.png"/><Relationship Id="rId21" Type="http://schemas.openxmlformats.org/officeDocument/2006/relationships/image" Target="../media/image470.png"/><Relationship Id="rId42" Type="http://schemas.openxmlformats.org/officeDocument/2006/relationships/customXml" Target="../ink/ink480.xml"/><Relationship Id="rId63" Type="http://schemas.openxmlformats.org/officeDocument/2006/relationships/image" Target="../media/image491.png"/><Relationship Id="rId84" Type="http://schemas.openxmlformats.org/officeDocument/2006/relationships/customXml" Target="../ink/ink501.xml"/><Relationship Id="rId138" Type="http://schemas.openxmlformats.org/officeDocument/2006/relationships/customXml" Target="../ink/ink528.xml"/><Relationship Id="rId159" Type="http://schemas.openxmlformats.org/officeDocument/2006/relationships/image" Target="../media/image538.png"/><Relationship Id="rId170" Type="http://schemas.openxmlformats.org/officeDocument/2006/relationships/customXml" Target="../ink/ink544.xml"/><Relationship Id="rId191" Type="http://schemas.openxmlformats.org/officeDocument/2006/relationships/image" Target="../media/image554.png"/><Relationship Id="rId205" Type="http://schemas.openxmlformats.org/officeDocument/2006/relationships/image" Target="../media/image561.png"/><Relationship Id="rId226" Type="http://schemas.openxmlformats.org/officeDocument/2006/relationships/customXml" Target="../ink/ink572.xml"/><Relationship Id="rId107" Type="http://schemas.openxmlformats.org/officeDocument/2006/relationships/image" Target="../media/image513.png"/><Relationship Id="rId11" Type="http://schemas.openxmlformats.org/officeDocument/2006/relationships/image" Target="../media/image465.png"/><Relationship Id="rId32" Type="http://schemas.openxmlformats.org/officeDocument/2006/relationships/customXml" Target="../ink/ink475.xml"/><Relationship Id="rId53" Type="http://schemas.openxmlformats.org/officeDocument/2006/relationships/image" Target="../media/image486.png"/><Relationship Id="rId74" Type="http://schemas.openxmlformats.org/officeDocument/2006/relationships/customXml" Target="../ink/ink496.xml"/><Relationship Id="rId128" Type="http://schemas.openxmlformats.org/officeDocument/2006/relationships/customXml" Target="../ink/ink523.xml"/><Relationship Id="rId149" Type="http://schemas.openxmlformats.org/officeDocument/2006/relationships/image" Target="../media/image533.png"/><Relationship Id="rId5" Type="http://schemas.openxmlformats.org/officeDocument/2006/relationships/image" Target="../media/image462.png"/><Relationship Id="rId95" Type="http://schemas.openxmlformats.org/officeDocument/2006/relationships/image" Target="../media/image507.png"/><Relationship Id="rId160" Type="http://schemas.openxmlformats.org/officeDocument/2006/relationships/customXml" Target="../ink/ink539.xml"/><Relationship Id="rId181" Type="http://schemas.openxmlformats.org/officeDocument/2006/relationships/image" Target="../media/image549.png"/><Relationship Id="rId216" Type="http://schemas.openxmlformats.org/officeDocument/2006/relationships/customXml" Target="../ink/ink567.xml"/><Relationship Id="rId22" Type="http://schemas.openxmlformats.org/officeDocument/2006/relationships/customXml" Target="../ink/ink470.xml"/><Relationship Id="rId43" Type="http://schemas.openxmlformats.org/officeDocument/2006/relationships/image" Target="../media/image481.png"/><Relationship Id="rId64" Type="http://schemas.openxmlformats.org/officeDocument/2006/relationships/customXml" Target="../ink/ink491.xml"/><Relationship Id="rId118" Type="http://schemas.openxmlformats.org/officeDocument/2006/relationships/customXml" Target="../ink/ink518.xml"/><Relationship Id="rId139" Type="http://schemas.openxmlformats.org/officeDocument/2006/relationships/image" Target="../media/image529.png"/><Relationship Id="rId85" Type="http://schemas.openxmlformats.org/officeDocument/2006/relationships/image" Target="../media/image502.png"/><Relationship Id="rId150" Type="http://schemas.openxmlformats.org/officeDocument/2006/relationships/customXml" Target="../ink/ink534.xml"/><Relationship Id="rId171" Type="http://schemas.openxmlformats.org/officeDocument/2006/relationships/image" Target="../media/image544.png"/><Relationship Id="rId192" Type="http://schemas.openxmlformats.org/officeDocument/2006/relationships/customXml" Target="../ink/ink555.xml"/><Relationship Id="rId206" Type="http://schemas.openxmlformats.org/officeDocument/2006/relationships/customXml" Target="../ink/ink562.xml"/><Relationship Id="rId227" Type="http://schemas.openxmlformats.org/officeDocument/2006/relationships/image" Target="../media/image572.png"/><Relationship Id="rId12" Type="http://schemas.openxmlformats.org/officeDocument/2006/relationships/customXml" Target="../ink/ink465.xml"/><Relationship Id="rId33" Type="http://schemas.openxmlformats.org/officeDocument/2006/relationships/image" Target="../media/image476.png"/><Relationship Id="rId108" Type="http://schemas.openxmlformats.org/officeDocument/2006/relationships/customXml" Target="../ink/ink513.xml"/><Relationship Id="rId129" Type="http://schemas.openxmlformats.org/officeDocument/2006/relationships/image" Target="../media/image524.png"/><Relationship Id="rId54" Type="http://schemas.openxmlformats.org/officeDocument/2006/relationships/customXml" Target="../ink/ink486.xml"/><Relationship Id="rId75" Type="http://schemas.openxmlformats.org/officeDocument/2006/relationships/image" Target="../media/image497.png"/><Relationship Id="rId96" Type="http://schemas.openxmlformats.org/officeDocument/2006/relationships/customXml" Target="../ink/ink507.xml"/><Relationship Id="rId140" Type="http://schemas.openxmlformats.org/officeDocument/2006/relationships/customXml" Target="../ink/ink529.xml"/><Relationship Id="rId161" Type="http://schemas.openxmlformats.org/officeDocument/2006/relationships/image" Target="../media/image539.png"/><Relationship Id="rId182" Type="http://schemas.openxmlformats.org/officeDocument/2006/relationships/customXml" Target="../ink/ink550.xml"/><Relationship Id="rId217" Type="http://schemas.openxmlformats.org/officeDocument/2006/relationships/image" Target="../media/image567.png"/><Relationship Id="rId6" Type="http://schemas.openxmlformats.org/officeDocument/2006/relationships/customXml" Target="../ink/ink462.xml"/><Relationship Id="rId23" Type="http://schemas.openxmlformats.org/officeDocument/2006/relationships/image" Target="../media/image471.png"/><Relationship Id="rId119" Type="http://schemas.openxmlformats.org/officeDocument/2006/relationships/image" Target="../media/image519.png"/><Relationship Id="rId44" Type="http://schemas.openxmlformats.org/officeDocument/2006/relationships/customXml" Target="../ink/ink481.xml"/><Relationship Id="rId65" Type="http://schemas.openxmlformats.org/officeDocument/2006/relationships/image" Target="../media/image492.png"/><Relationship Id="rId86" Type="http://schemas.openxmlformats.org/officeDocument/2006/relationships/customXml" Target="../ink/ink502.xml"/><Relationship Id="rId130" Type="http://schemas.openxmlformats.org/officeDocument/2006/relationships/customXml" Target="../ink/ink524.xml"/><Relationship Id="rId151" Type="http://schemas.openxmlformats.org/officeDocument/2006/relationships/image" Target="../media/image534.png"/><Relationship Id="rId172" Type="http://schemas.openxmlformats.org/officeDocument/2006/relationships/customXml" Target="../ink/ink545.xml"/><Relationship Id="rId193" Type="http://schemas.openxmlformats.org/officeDocument/2006/relationships/image" Target="../media/image555.png"/><Relationship Id="rId207" Type="http://schemas.openxmlformats.org/officeDocument/2006/relationships/image" Target="../media/image562.png"/><Relationship Id="rId228" Type="http://schemas.openxmlformats.org/officeDocument/2006/relationships/customXml" Target="../ink/ink573.xml"/><Relationship Id="rId13" Type="http://schemas.openxmlformats.org/officeDocument/2006/relationships/image" Target="../media/image466.png"/><Relationship Id="rId109" Type="http://schemas.openxmlformats.org/officeDocument/2006/relationships/image" Target="../media/image514.png"/><Relationship Id="rId34" Type="http://schemas.openxmlformats.org/officeDocument/2006/relationships/customXml" Target="../ink/ink476.xml"/><Relationship Id="rId55" Type="http://schemas.openxmlformats.org/officeDocument/2006/relationships/image" Target="../media/image487.png"/><Relationship Id="rId76" Type="http://schemas.openxmlformats.org/officeDocument/2006/relationships/customXml" Target="../ink/ink497.xml"/><Relationship Id="rId97" Type="http://schemas.openxmlformats.org/officeDocument/2006/relationships/image" Target="../media/image508.png"/><Relationship Id="rId120" Type="http://schemas.openxmlformats.org/officeDocument/2006/relationships/customXml" Target="../ink/ink519.xml"/><Relationship Id="rId141" Type="http://schemas.openxmlformats.org/officeDocument/2006/relationships/image" Target="../media/image530.png"/><Relationship Id="rId7" Type="http://schemas.openxmlformats.org/officeDocument/2006/relationships/image" Target="../media/image463.png"/><Relationship Id="rId162" Type="http://schemas.openxmlformats.org/officeDocument/2006/relationships/customXml" Target="../ink/ink540.xml"/><Relationship Id="rId183" Type="http://schemas.openxmlformats.org/officeDocument/2006/relationships/image" Target="../media/image550.png"/><Relationship Id="rId218" Type="http://schemas.openxmlformats.org/officeDocument/2006/relationships/customXml" Target="../ink/ink568.xml"/><Relationship Id="rId24" Type="http://schemas.openxmlformats.org/officeDocument/2006/relationships/customXml" Target="../ink/ink471.xml"/><Relationship Id="rId45" Type="http://schemas.openxmlformats.org/officeDocument/2006/relationships/image" Target="../media/image482.png"/><Relationship Id="rId66" Type="http://schemas.openxmlformats.org/officeDocument/2006/relationships/customXml" Target="../ink/ink492.xml"/><Relationship Id="rId87" Type="http://schemas.openxmlformats.org/officeDocument/2006/relationships/image" Target="../media/image503.png"/><Relationship Id="rId110" Type="http://schemas.openxmlformats.org/officeDocument/2006/relationships/customXml" Target="../ink/ink514.xml"/><Relationship Id="rId131" Type="http://schemas.openxmlformats.org/officeDocument/2006/relationships/image" Target="../media/image525.png"/><Relationship Id="rId152" Type="http://schemas.openxmlformats.org/officeDocument/2006/relationships/customXml" Target="../ink/ink535.xml"/><Relationship Id="rId173" Type="http://schemas.openxmlformats.org/officeDocument/2006/relationships/image" Target="../media/image545.png"/><Relationship Id="rId194" Type="http://schemas.openxmlformats.org/officeDocument/2006/relationships/customXml" Target="../ink/ink556.xml"/><Relationship Id="rId208" Type="http://schemas.openxmlformats.org/officeDocument/2006/relationships/customXml" Target="../ink/ink563.xml"/><Relationship Id="rId229" Type="http://schemas.openxmlformats.org/officeDocument/2006/relationships/image" Target="../media/image573.png"/><Relationship Id="rId14" Type="http://schemas.openxmlformats.org/officeDocument/2006/relationships/customXml" Target="../ink/ink466.xml"/><Relationship Id="rId35" Type="http://schemas.openxmlformats.org/officeDocument/2006/relationships/image" Target="../media/image477.png"/><Relationship Id="rId56" Type="http://schemas.openxmlformats.org/officeDocument/2006/relationships/customXml" Target="../ink/ink487.xml"/><Relationship Id="rId77" Type="http://schemas.openxmlformats.org/officeDocument/2006/relationships/image" Target="../media/image498.png"/><Relationship Id="rId100" Type="http://schemas.openxmlformats.org/officeDocument/2006/relationships/customXml" Target="../ink/ink509.xml"/><Relationship Id="rId8" Type="http://schemas.openxmlformats.org/officeDocument/2006/relationships/customXml" Target="../ink/ink463.xml"/><Relationship Id="rId98" Type="http://schemas.openxmlformats.org/officeDocument/2006/relationships/customXml" Target="../ink/ink508.xml"/><Relationship Id="rId121" Type="http://schemas.openxmlformats.org/officeDocument/2006/relationships/image" Target="../media/image520.png"/><Relationship Id="rId142" Type="http://schemas.openxmlformats.org/officeDocument/2006/relationships/customXml" Target="../ink/ink530.xml"/><Relationship Id="rId163" Type="http://schemas.openxmlformats.org/officeDocument/2006/relationships/image" Target="../media/image540.png"/><Relationship Id="rId184" Type="http://schemas.openxmlformats.org/officeDocument/2006/relationships/customXml" Target="../ink/ink551.xml"/><Relationship Id="rId219" Type="http://schemas.openxmlformats.org/officeDocument/2006/relationships/image" Target="../media/image568.png"/><Relationship Id="rId25" Type="http://schemas.openxmlformats.org/officeDocument/2006/relationships/image" Target="../media/image472.png"/><Relationship Id="rId46" Type="http://schemas.openxmlformats.org/officeDocument/2006/relationships/customXml" Target="../ink/ink482.xml"/><Relationship Id="rId67" Type="http://schemas.openxmlformats.org/officeDocument/2006/relationships/image" Target="../media/image493.png"/><Relationship Id="rId116" Type="http://schemas.openxmlformats.org/officeDocument/2006/relationships/customXml" Target="../ink/ink517.xml"/><Relationship Id="rId137" Type="http://schemas.openxmlformats.org/officeDocument/2006/relationships/image" Target="../media/image528.png"/><Relationship Id="rId158" Type="http://schemas.openxmlformats.org/officeDocument/2006/relationships/customXml" Target="../ink/ink538.xml"/><Relationship Id="rId20" Type="http://schemas.openxmlformats.org/officeDocument/2006/relationships/customXml" Target="../ink/ink469.xml"/><Relationship Id="rId41" Type="http://schemas.openxmlformats.org/officeDocument/2006/relationships/image" Target="../media/image480.png"/><Relationship Id="rId62" Type="http://schemas.openxmlformats.org/officeDocument/2006/relationships/customXml" Target="../ink/ink490.xml"/><Relationship Id="rId83" Type="http://schemas.openxmlformats.org/officeDocument/2006/relationships/image" Target="../media/image501.png"/><Relationship Id="rId88" Type="http://schemas.openxmlformats.org/officeDocument/2006/relationships/customXml" Target="../ink/ink503.xml"/><Relationship Id="rId111" Type="http://schemas.openxmlformats.org/officeDocument/2006/relationships/image" Target="../media/image515.png"/><Relationship Id="rId132" Type="http://schemas.openxmlformats.org/officeDocument/2006/relationships/customXml" Target="../ink/ink525.xml"/><Relationship Id="rId153" Type="http://schemas.openxmlformats.org/officeDocument/2006/relationships/image" Target="../media/image535.png"/><Relationship Id="rId174" Type="http://schemas.openxmlformats.org/officeDocument/2006/relationships/customXml" Target="../ink/ink546.xml"/><Relationship Id="rId179" Type="http://schemas.openxmlformats.org/officeDocument/2006/relationships/image" Target="../media/image548.png"/><Relationship Id="rId195" Type="http://schemas.openxmlformats.org/officeDocument/2006/relationships/image" Target="../media/image556.png"/><Relationship Id="rId209" Type="http://schemas.openxmlformats.org/officeDocument/2006/relationships/image" Target="../media/image563.png"/><Relationship Id="rId190" Type="http://schemas.openxmlformats.org/officeDocument/2006/relationships/customXml" Target="../ink/ink554.xml"/><Relationship Id="rId204" Type="http://schemas.openxmlformats.org/officeDocument/2006/relationships/customXml" Target="../ink/ink561.xml"/><Relationship Id="rId220" Type="http://schemas.openxmlformats.org/officeDocument/2006/relationships/customXml" Target="../ink/ink569.xml"/><Relationship Id="rId225" Type="http://schemas.openxmlformats.org/officeDocument/2006/relationships/image" Target="../media/image571.png"/><Relationship Id="rId15" Type="http://schemas.openxmlformats.org/officeDocument/2006/relationships/image" Target="../media/image467.png"/><Relationship Id="rId36" Type="http://schemas.openxmlformats.org/officeDocument/2006/relationships/customXml" Target="../ink/ink477.xml"/><Relationship Id="rId57" Type="http://schemas.openxmlformats.org/officeDocument/2006/relationships/image" Target="../media/image488.png"/><Relationship Id="rId106" Type="http://schemas.openxmlformats.org/officeDocument/2006/relationships/customXml" Target="../ink/ink512.xml"/><Relationship Id="rId127" Type="http://schemas.openxmlformats.org/officeDocument/2006/relationships/image" Target="../media/image523.png"/><Relationship Id="rId10" Type="http://schemas.openxmlformats.org/officeDocument/2006/relationships/customXml" Target="../ink/ink464.xml"/><Relationship Id="rId31" Type="http://schemas.openxmlformats.org/officeDocument/2006/relationships/image" Target="../media/image475.png"/><Relationship Id="rId52" Type="http://schemas.openxmlformats.org/officeDocument/2006/relationships/customXml" Target="../ink/ink485.xml"/><Relationship Id="rId73" Type="http://schemas.openxmlformats.org/officeDocument/2006/relationships/image" Target="../media/image496.png"/><Relationship Id="rId78" Type="http://schemas.openxmlformats.org/officeDocument/2006/relationships/customXml" Target="../ink/ink498.xml"/><Relationship Id="rId94" Type="http://schemas.openxmlformats.org/officeDocument/2006/relationships/customXml" Target="../ink/ink506.xml"/><Relationship Id="rId99" Type="http://schemas.openxmlformats.org/officeDocument/2006/relationships/image" Target="../media/image509.png"/><Relationship Id="rId101" Type="http://schemas.openxmlformats.org/officeDocument/2006/relationships/image" Target="../media/image510.png"/><Relationship Id="rId122" Type="http://schemas.openxmlformats.org/officeDocument/2006/relationships/customXml" Target="../ink/ink520.xml"/><Relationship Id="rId143" Type="http://schemas.openxmlformats.org/officeDocument/2006/relationships/image" Target="../media/image531.png"/><Relationship Id="rId148" Type="http://schemas.openxmlformats.org/officeDocument/2006/relationships/customXml" Target="../ink/ink533.xml"/><Relationship Id="rId164" Type="http://schemas.openxmlformats.org/officeDocument/2006/relationships/customXml" Target="../ink/ink541.xml"/><Relationship Id="rId169" Type="http://schemas.openxmlformats.org/officeDocument/2006/relationships/image" Target="../media/image543.png"/><Relationship Id="rId185" Type="http://schemas.openxmlformats.org/officeDocument/2006/relationships/image" Target="../media/image551.png"/><Relationship Id="rId4" Type="http://schemas.openxmlformats.org/officeDocument/2006/relationships/customXml" Target="../ink/ink461.xml"/><Relationship Id="rId9" Type="http://schemas.openxmlformats.org/officeDocument/2006/relationships/image" Target="../media/image464.png"/><Relationship Id="rId180" Type="http://schemas.openxmlformats.org/officeDocument/2006/relationships/customXml" Target="../ink/ink549.xml"/><Relationship Id="rId210" Type="http://schemas.openxmlformats.org/officeDocument/2006/relationships/customXml" Target="../ink/ink564.xml"/><Relationship Id="rId215" Type="http://schemas.openxmlformats.org/officeDocument/2006/relationships/image" Target="../media/image566.png"/><Relationship Id="rId26" Type="http://schemas.openxmlformats.org/officeDocument/2006/relationships/customXml" Target="../ink/ink472.xml"/><Relationship Id="rId47" Type="http://schemas.openxmlformats.org/officeDocument/2006/relationships/image" Target="../media/image483.png"/><Relationship Id="rId68" Type="http://schemas.openxmlformats.org/officeDocument/2006/relationships/customXml" Target="../ink/ink493.xml"/><Relationship Id="rId89" Type="http://schemas.openxmlformats.org/officeDocument/2006/relationships/image" Target="../media/image504.png"/><Relationship Id="rId112" Type="http://schemas.openxmlformats.org/officeDocument/2006/relationships/customXml" Target="../ink/ink515.xml"/><Relationship Id="rId133" Type="http://schemas.openxmlformats.org/officeDocument/2006/relationships/image" Target="../media/image526.png"/><Relationship Id="rId154" Type="http://schemas.openxmlformats.org/officeDocument/2006/relationships/customXml" Target="../ink/ink536.xml"/><Relationship Id="rId175" Type="http://schemas.openxmlformats.org/officeDocument/2006/relationships/image" Target="../media/image546.png"/><Relationship Id="rId196" Type="http://schemas.openxmlformats.org/officeDocument/2006/relationships/customXml" Target="../ink/ink557.xml"/><Relationship Id="rId200" Type="http://schemas.openxmlformats.org/officeDocument/2006/relationships/customXml" Target="../ink/ink559.xml"/><Relationship Id="rId16" Type="http://schemas.openxmlformats.org/officeDocument/2006/relationships/customXml" Target="../ink/ink467.xml"/><Relationship Id="rId221" Type="http://schemas.openxmlformats.org/officeDocument/2006/relationships/image" Target="../media/image569.png"/><Relationship Id="rId37" Type="http://schemas.openxmlformats.org/officeDocument/2006/relationships/image" Target="../media/image478.png"/><Relationship Id="rId58" Type="http://schemas.openxmlformats.org/officeDocument/2006/relationships/customXml" Target="../ink/ink488.xml"/><Relationship Id="rId79" Type="http://schemas.openxmlformats.org/officeDocument/2006/relationships/image" Target="../media/image499.png"/><Relationship Id="rId102" Type="http://schemas.openxmlformats.org/officeDocument/2006/relationships/customXml" Target="../ink/ink510.xml"/><Relationship Id="rId123" Type="http://schemas.openxmlformats.org/officeDocument/2006/relationships/image" Target="../media/image521.png"/><Relationship Id="rId144" Type="http://schemas.openxmlformats.org/officeDocument/2006/relationships/customXml" Target="../ink/ink531.xml"/><Relationship Id="rId90" Type="http://schemas.openxmlformats.org/officeDocument/2006/relationships/customXml" Target="../ink/ink504.xml"/><Relationship Id="rId165" Type="http://schemas.openxmlformats.org/officeDocument/2006/relationships/image" Target="../media/image541.png"/><Relationship Id="rId186" Type="http://schemas.openxmlformats.org/officeDocument/2006/relationships/customXml" Target="../ink/ink552.xml"/><Relationship Id="rId211" Type="http://schemas.openxmlformats.org/officeDocument/2006/relationships/image" Target="../media/image564.png"/><Relationship Id="rId27" Type="http://schemas.openxmlformats.org/officeDocument/2006/relationships/image" Target="../media/image473.png"/><Relationship Id="rId48" Type="http://schemas.openxmlformats.org/officeDocument/2006/relationships/customXml" Target="../ink/ink483.xml"/><Relationship Id="rId69" Type="http://schemas.openxmlformats.org/officeDocument/2006/relationships/image" Target="../media/image494.png"/><Relationship Id="rId113" Type="http://schemas.openxmlformats.org/officeDocument/2006/relationships/image" Target="../media/image516.png"/><Relationship Id="rId134" Type="http://schemas.openxmlformats.org/officeDocument/2006/relationships/customXml" Target="../ink/ink526.xml"/><Relationship Id="rId80" Type="http://schemas.openxmlformats.org/officeDocument/2006/relationships/customXml" Target="../ink/ink499.xml"/><Relationship Id="rId155" Type="http://schemas.openxmlformats.org/officeDocument/2006/relationships/image" Target="../media/image536.png"/><Relationship Id="rId176" Type="http://schemas.openxmlformats.org/officeDocument/2006/relationships/customXml" Target="../ink/ink547.xml"/><Relationship Id="rId197" Type="http://schemas.openxmlformats.org/officeDocument/2006/relationships/image" Target="../media/image557.png"/><Relationship Id="rId201" Type="http://schemas.openxmlformats.org/officeDocument/2006/relationships/image" Target="../media/image559.png"/><Relationship Id="rId222" Type="http://schemas.openxmlformats.org/officeDocument/2006/relationships/customXml" Target="../ink/ink570.xml"/><Relationship Id="rId17" Type="http://schemas.openxmlformats.org/officeDocument/2006/relationships/image" Target="../media/image468.png"/><Relationship Id="rId38" Type="http://schemas.openxmlformats.org/officeDocument/2006/relationships/customXml" Target="../ink/ink478.xml"/><Relationship Id="rId59" Type="http://schemas.openxmlformats.org/officeDocument/2006/relationships/image" Target="../media/image489.png"/><Relationship Id="rId103" Type="http://schemas.openxmlformats.org/officeDocument/2006/relationships/image" Target="../media/image511.png"/><Relationship Id="rId124" Type="http://schemas.openxmlformats.org/officeDocument/2006/relationships/customXml" Target="../ink/ink521.xml"/><Relationship Id="rId70" Type="http://schemas.openxmlformats.org/officeDocument/2006/relationships/customXml" Target="../ink/ink494.xml"/><Relationship Id="rId91" Type="http://schemas.openxmlformats.org/officeDocument/2006/relationships/image" Target="../media/image505.png"/><Relationship Id="rId145" Type="http://schemas.openxmlformats.org/officeDocument/2006/relationships/image" Target="../media/image532.png"/><Relationship Id="rId166" Type="http://schemas.openxmlformats.org/officeDocument/2006/relationships/customXml" Target="../ink/ink542.xml"/><Relationship Id="rId187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65.xml"/><Relationship Id="rId28" Type="http://schemas.openxmlformats.org/officeDocument/2006/relationships/customXml" Target="../ink/ink473.xml"/><Relationship Id="rId49" Type="http://schemas.openxmlformats.org/officeDocument/2006/relationships/image" Target="../media/image484.png"/><Relationship Id="rId114" Type="http://schemas.openxmlformats.org/officeDocument/2006/relationships/customXml" Target="../ink/ink516.xml"/><Relationship Id="rId60" Type="http://schemas.openxmlformats.org/officeDocument/2006/relationships/customXml" Target="../ink/ink489.xml"/><Relationship Id="rId81" Type="http://schemas.openxmlformats.org/officeDocument/2006/relationships/image" Target="../media/image500.png"/><Relationship Id="rId135" Type="http://schemas.openxmlformats.org/officeDocument/2006/relationships/image" Target="../media/image527.png"/><Relationship Id="rId156" Type="http://schemas.openxmlformats.org/officeDocument/2006/relationships/customXml" Target="../ink/ink537.xml"/><Relationship Id="rId177" Type="http://schemas.openxmlformats.org/officeDocument/2006/relationships/image" Target="../media/image547.png"/><Relationship Id="rId198" Type="http://schemas.openxmlformats.org/officeDocument/2006/relationships/customXml" Target="../ink/ink558.xml"/><Relationship Id="rId202" Type="http://schemas.openxmlformats.org/officeDocument/2006/relationships/customXml" Target="../ink/ink560.xml"/><Relationship Id="rId223" Type="http://schemas.openxmlformats.org/officeDocument/2006/relationships/image" Target="../media/image570.png"/><Relationship Id="rId18" Type="http://schemas.openxmlformats.org/officeDocument/2006/relationships/customXml" Target="../ink/ink468.xml"/><Relationship Id="rId39" Type="http://schemas.openxmlformats.org/officeDocument/2006/relationships/image" Target="../media/image479.png"/><Relationship Id="rId50" Type="http://schemas.openxmlformats.org/officeDocument/2006/relationships/customXml" Target="../ink/ink484.xml"/><Relationship Id="rId104" Type="http://schemas.openxmlformats.org/officeDocument/2006/relationships/customXml" Target="../ink/ink511.xml"/><Relationship Id="rId125" Type="http://schemas.openxmlformats.org/officeDocument/2006/relationships/image" Target="../media/image522.png"/><Relationship Id="rId146" Type="http://schemas.openxmlformats.org/officeDocument/2006/relationships/customXml" Target="../ink/ink532.xml"/><Relationship Id="rId167" Type="http://schemas.openxmlformats.org/officeDocument/2006/relationships/image" Target="../media/image542.png"/><Relationship Id="rId188" Type="http://schemas.openxmlformats.org/officeDocument/2006/relationships/customXml" Target="../ink/ink553.xml"/><Relationship Id="rId71" Type="http://schemas.openxmlformats.org/officeDocument/2006/relationships/image" Target="../media/image495.png"/><Relationship Id="rId92" Type="http://schemas.openxmlformats.org/officeDocument/2006/relationships/customXml" Target="../ink/ink505.xml"/><Relationship Id="rId213" Type="http://schemas.openxmlformats.org/officeDocument/2006/relationships/image" Target="../media/image565.png"/><Relationship Id="rId2" Type="http://schemas.openxmlformats.org/officeDocument/2006/relationships/customXml" Target="../ink/ink460.xml"/><Relationship Id="rId29" Type="http://schemas.openxmlformats.org/officeDocument/2006/relationships/image" Target="../media/image474.png"/><Relationship Id="rId40" Type="http://schemas.openxmlformats.org/officeDocument/2006/relationships/customXml" Target="../ink/ink479.xml"/><Relationship Id="rId115" Type="http://schemas.openxmlformats.org/officeDocument/2006/relationships/image" Target="../media/image517.png"/><Relationship Id="rId136" Type="http://schemas.openxmlformats.org/officeDocument/2006/relationships/customXml" Target="../ink/ink527.xml"/><Relationship Id="rId157" Type="http://schemas.openxmlformats.org/officeDocument/2006/relationships/image" Target="../media/image537.png"/><Relationship Id="rId178" Type="http://schemas.openxmlformats.org/officeDocument/2006/relationships/customXml" Target="../ink/ink548.xml"/><Relationship Id="rId61" Type="http://schemas.openxmlformats.org/officeDocument/2006/relationships/image" Target="../media/image490.png"/><Relationship Id="rId82" Type="http://schemas.openxmlformats.org/officeDocument/2006/relationships/customXml" Target="../ink/ink500.xml"/><Relationship Id="rId199" Type="http://schemas.openxmlformats.org/officeDocument/2006/relationships/image" Target="../media/image558.png"/><Relationship Id="rId203" Type="http://schemas.openxmlformats.org/officeDocument/2006/relationships/image" Target="../media/image560.png"/><Relationship Id="rId19" Type="http://schemas.openxmlformats.org/officeDocument/2006/relationships/image" Target="../media/image469.png"/><Relationship Id="rId224" Type="http://schemas.openxmlformats.org/officeDocument/2006/relationships/customXml" Target="../ink/ink571.xml"/><Relationship Id="rId30" Type="http://schemas.openxmlformats.org/officeDocument/2006/relationships/customXml" Target="../ink/ink474.xml"/><Relationship Id="rId105" Type="http://schemas.openxmlformats.org/officeDocument/2006/relationships/image" Target="../media/image512.png"/><Relationship Id="rId126" Type="http://schemas.openxmlformats.org/officeDocument/2006/relationships/customXml" Target="../ink/ink522.xml"/><Relationship Id="rId147" Type="http://schemas.openxmlformats.org/officeDocument/2006/relationships/image" Target="../media/image5.png"/><Relationship Id="rId168" Type="http://schemas.openxmlformats.org/officeDocument/2006/relationships/customXml" Target="../ink/ink543.xml"/><Relationship Id="rId51" Type="http://schemas.openxmlformats.org/officeDocument/2006/relationships/image" Target="../media/image485.png"/><Relationship Id="rId72" Type="http://schemas.openxmlformats.org/officeDocument/2006/relationships/customXml" Target="../ink/ink495.xml"/><Relationship Id="rId93" Type="http://schemas.openxmlformats.org/officeDocument/2006/relationships/image" Target="../media/image506.png"/><Relationship Id="rId189" Type="http://schemas.openxmlformats.org/officeDocument/2006/relationships/image" Target="../media/image553.png"/><Relationship Id="rId3" Type="http://schemas.openxmlformats.org/officeDocument/2006/relationships/image" Target="../media/image461.png"/><Relationship Id="rId214" Type="http://schemas.openxmlformats.org/officeDocument/2006/relationships/customXml" Target="../ink/ink5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7" Type="http://schemas.openxmlformats.org/officeDocument/2006/relationships/image" Target="../media/image576.png"/><Relationship Id="rId2" Type="http://schemas.openxmlformats.org/officeDocument/2006/relationships/customXml" Target="../ink/ink5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6.xml"/><Relationship Id="rId5" Type="http://schemas.openxmlformats.org/officeDocument/2006/relationships/image" Target="../media/image575.png"/><Relationship Id="rId4" Type="http://schemas.openxmlformats.org/officeDocument/2006/relationships/customXml" Target="../ink/ink57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0.xml"/><Relationship Id="rId13" Type="http://schemas.openxmlformats.org/officeDocument/2006/relationships/image" Target="../media/image582.png"/><Relationship Id="rId3" Type="http://schemas.openxmlformats.org/officeDocument/2006/relationships/image" Target="../media/image577.png"/><Relationship Id="rId7" Type="http://schemas.openxmlformats.org/officeDocument/2006/relationships/image" Target="../media/image579.png"/><Relationship Id="rId12" Type="http://schemas.openxmlformats.org/officeDocument/2006/relationships/customXml" Target="../ink/ink582.xml"/><Relationship Id="rId2" Type="http://schemas.openxmlformats.org/officeDocument/2006/relationships/customXml" Target="../ink/ink5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9.xml"/><Relationship Id="rId11" Type="http://schemas.openxmlformats.org/officeDocument/2006/relationships/image" Target="../media/image581.png"/><Relationship Id="rId5" Type="http://schemas.openxmlformats.org/officeDocument/2006/relationships/image" Target="../media/image578.png"/><Relationship Id="rId10" Type="http://schemas.openxmlformats.org/officeDocument/2006/relationships/customXml" Target="../ink/ink581.xml"/><Relationship Id="rId4" Type="http://schemas.openxmlformats.org/officeDocument/2006/relationships/customXml" Target="../ink/ink578.xml"/><Relationship Id="rId9" Type="http://schemas.openxmlformats.org/officeDocument/2006/relationships/image" Target="../media/image58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6.xml"/><Relationship Id="rId13" Type="http://schemas.openxmlformats.org/officeDocument/2006/relationships/image" Target="../media/image588.png"/><Relationship Id="rId18" Type="http://schemas.openxmlformats.org/officeDocument/2006/relationships/customXml" Target="../ink/ink591.xml"/><Relationship Id="rId3" Type="http://schemas.openxmlformats.org/officeDocument/2006/relationships/image" Target="../media/image583.png"/><Relationship Id="rId21" Type="http://schemas.openxmlformats.org/officeDocument/2006/relationships/image" Target="../media/image592.png"/><Relationship Id="rId7" Type="http://schemas.openxmlformats.org/officeDocument/2006/relationships/image" Target="../media/image585.png"/><Relationship Id="rId12" Type="http://schemas.openxmlformats.org/officeDocument/2006/relationships/customXml" Target="../ink/ink588.xml"/><Relationship Id="rId17" Type="http://schemas.openxmlformats.org/officeDocument/2006/relationships/image" Target="../media/image590.png"/><Relationship Id="rId2" Type="http://schemas.openxmlformats.org/officeDocument/2006/relationships/customXml" Target="../ink/ink583.xml"/><Relationship Id="rId16" Type="http://schemas.openxmlformats.org/officeDocument/2006/relationships/customXml" Target="../ink/ink590.xml"/><Relationship Id="rId20" Type="http://schemas.openxmlformats.org/officeDocument/2006/relationships/customXml" Target="../ink/ink59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85.xml"/><Relationship Id="rId11" Type="http://schemas.openxmlformats.org/officeDocument/2006/relationships/image" Target="../media/image587.png"/><Relationship Id="rId5" Type="http://schemas.openxmlformats.org/officeDocument/2006/relationships/image" Target="../media/image584.png"/><Relationship Id="rId15" Type="http://schemas.openxmlformats.org/officeDocument/2006/relationships/image" Target="../media/image589.png"/><Relationship Id="rId23" Type="http://schemas.openxmlformats.org/officeDocument/2006/relationships/image" Target="../media/image593.png"/><Relationship Id="rId10" Type="http://schemas.openxmlformats.org/officeDocument/2006/relationships/customXml" Target="../ink/ink587.xml"/><Relationship Id="rId19" Type="http://schemas.openxmlformats.org/officeDocument/2006/relationships/image" Target="../media/image591.png"/><Relationship Id="rId4" Type="http://schemas.openxmlformats.org/officeDocument/2006/relationships/customXml" Target="../ink/ink584.xml"/><Relationship Id="rId9" Type="http://schemas.openxmlformats.org/officeDocument/2006/relationships/image" Target="../media/image586.png"/><Relationship Id="rId14" Type="http://schemas.openxmlformats.org/officeDocument/2006/relationships/customXml" Target="../ink/ink589.xml"/><Relationship Id="rId22" Type="http://schemas.openxmlformats.org/officeDocument/2006/relationships/customXml" Target="../ink/ink59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7.xml"/><Relationship Id="rId13" Type="http://schemas.openxmlformats.org/officeDocument/2006/relationships/image" Target="../media/image599.png"/><Relationship Id="rId18" Type="http://schemas.openxmlformats.org/officeDocument/2006/relationships/customXml" Target="../ink/ink602.xml"/><Relationship Id="rId3" Type="http://schemas.openxmlformats.org/officeDocument/2006/relationships/image" Target="../media/image594.png"/><Relationship Id="rId21" Type="http://schemas.openxmlformats.org/officeDocument/2006/relationships/image" Target="../media/image603.png"/><Relationship Id="rId7" Type="http://schemas.openxmlformats.org/officeDocument/2006/relationships/image" Target="../media/image596.png"/><Relationship Id="rId12" Type="http://schemas.openxmlformats.org/officeDocument/2006/relationships/customXml" Target="../ink/ink599.xml"/><Relationship Id="rId17" Type="http://schemas.openxmlformats.org/officeDocument/2006/relationships/image" Target="../media/image601.png"/><Relationship Id="rId25" Type="http://schemas.openxmlformats.org/officeDocument/2006/relationships/image" Target="../media/image605.png"/><Relationship Id="rId2" Type="http://schemas.openxmlformats.org/officeDocument/2006/relationships/customXml" Target="../ink/ink594.xml"/><Relationship Id="rId16" Type="http://schemas.openxmlformats.org/officeDocument/2006/relationships/customXml" Target="../ink/ink601.xml"/><Relationship Id="rId20" Type="http://schemas.openxmlformats.org/officeDocument/2006/relationships/customXml" Target="../ink/ink60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96.xml"/><Relationship Id="rId11" Type="http://schemas.openxmlformats.org/officeDocument/2006/relationships/image" Target="../media/image598.png"/><Relationship Id="rId24" Type="http://schemas.openxmlformats.org/officeDocument/2006/relationships/customXml" Target="../ink/ink605.xml"/><Relationship Id="rId5" Type="http://schemas.openxmlformats.org/officeDocument/2006/relationships/image" Target="../media/image595.png"/><Relationship Id="rId15" Type="http://schemas.openxmlformats.org/officeDocument/2006/relationships/image" Target="../media/image600.png"/><Relationship Id="rId23" Type="http://schemas.openxmlformats.org/officeDocument/2006/relationships/image" Target="../media/image604.png"/><Relationship Id="rId10" Type="http://schemas.openxmlformats.org/officeDocument/2006/relationships/customXml" Target="../ink/ink598.xml"/><Relationship Id="rId19" Type="http://schemas.openxmlformats.org/officeDocument/2006/relationships/image" Target="../media/image602.png"/><Relationship Id="rId4" Type="http://schemas.openxmlformats.org/officeDocument/2006/relationships/customXml" Target="../ink/ink595.xml"/><Relationship Id="rId9" Type="http://schemas.openxmlformats.org/officeDocument/2006/relationships/image" Target="../media/image597.png"/><Relationship Id="rId14" Type="http://schemas.openxmlformats.org/officeDocument/2006/relationships/customXml" Target="../ink/ink600.xml"/><Relationship Id="rId22" Type="http://schemas.openxmlformats.org/officeDocument/2006/relationships/customXml" Target="../ink/ink60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9.xml"/><Relationship Id="rId13" Type="http://schemas.openxmlformats.org/officeDocument/2006/relationships/image" Target="../media/image611.png"/><Relationship Id="rId18" Type="http://schemas.openxmlformats.org/officeDocument/2006/relationships/customXml" Target="../ink/ink614.xml"/><Relationship Id="rId3" Type="http://schemas.openxmlformats.org/officeDocument/2006/relationships/image" Target="../media/image606.png"/><Relationship Id="rId21" Type="http://schemas.openxmlformats.org/officeDocument/2006/relationships/image" Target="../media/image615.png"/><Relationship Id="rId7" Type="http://schemas.openxmlformats.org/officeDocument/2006/relationships/image" Target="../media/image608.png"/><Relationship Id="rId12" Type="http://schemas.openxmlformats.org/officeDocument/2006/relationships/customXml" Target="../ink/ink611.xml"/><Relationship Id="rId17" Type="http://schemas.openxmlformats.org/officeDocument/2006/relationships/image" Target="../media/image613.png"/><Relationship Id="rId2" Type="http://schemas.openxmlformats.org/officeDocument/2006/relationships/customXml" Target="../ink/ink606.xml"/><Relationship Id="rId16" Type="http://schemas.openxmlformats.org/officeDocument/2006/relationships/customXml" Target="../ink/ink613.xml"/><Relationship Id="rId20" Type="http://schemas.openxmlformats.org/officeDocument/2006/relationships/customXml" Target="../ink/ink6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08.xml"/><Relationship Id="rId11" Type="http://schemas.openxmlformats.org/officeDocument/2006/relationships/image" Target="../media/image610.png"/><Relationship Id="rId5" Type="http://schemas.openxmlformats.org/officeDocument/2006/relationships/image" Target="../media/image607.png"/><Relationship Id="rId15" Type="http://schemas.openxmlformats.org/officeDocument/2006/relationships/image" Target="../media/image612.png"/><Relationship Id="rId23" Type="http://schemas.openxmlformats.org/officeDocument/2006/relationships/image" Target="../media/image616.png"/><Relationship Id="rId10" Type="http://schemas.openxmlformats.org/officeDocument/2006/relationships/customXml" Target="../ink/ink610.xml"/><Relationship Id="rId19" Type="http://schemas.openxmlformats.org/officeDocument/2006/relationships/image" Target="../media/image614.png"/><Relationship Id="rId4" Type="http://schemas.openxmlformats.org/officeDocument/2006/relationships/customXml" Target="../ink/ink607.xml"/><Relationship Id="rId9" Type="http://schemas.openxmlformats.org/officeDocument/2006/relationships/image" Target="../media/image609.png"/><Relationship Id="rId14" Type="http://schemas.openxmlformats.org/officeDocument/2006/relationships/customXml" Target="../ink/ink612.xml"/><Relationship Id="rId22" Type="http://schemas.openxmlformats.org/officeDocument/2006/relationships/customXml" Target="../ink/ink61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image" Target="../media/image11.png"/><Relationship Id="rId42" Type="http://schemas.openxmlformats.org/officeDocument/2006/relationships/customXml" Target="../ink/ink21.xml"/><Relationship Id="rId63" Type="http://schemas.openxmlformats.org/officeDocument/2006/relationships/image" Target="../media/image32.png"/><Relationship Id="rId84" Type="http://schemas.openxmlformats.org/officeDocument/2006/relationships/customXml" Target="../ink/ink42.xml"/><Relationship Id="rId138" Type="http://schemas.openxmlformats.org/officeDocument/2006/relationships/image" Target="../media/image69.png"/><Relationship Id="rId159" Type="http://schemas.openxmlformats.org/officeDocument/2006/relationships/customXml" Target="../ink/ink80.xml"/><Relationship Id="rId170" Type="http://schemas.openxmlformats.org/officeDocument/2006/relationships/image" Target="../media/image85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107" Type="http://schemas.openxmlformats.org/officeDocument/2006/relationships/image" Target="../media/image54.png"/><Relationship Id="rId11" Type="http://schemas.openxmlformats.org/officeDocument/2006/relationships/image" Target="../media/image6.png"/><Relationship Id="rId32" Type="http://schemas.openxmlformats.org/officeDocument/2006/relationships/customXml" Target="../ink/ink16.xml"/><Relationship Id="rId53" Type="http://schemas.openxmlformats.org/officeDocument/2006/relationships/image" Target="../media/image27.png"/><Relationship Id="rId74" Type="http://schemas.openxmlformats.org/officeDocument/2006/relationships/customXml" Target="../ink/ink37.xml"/><Relationship Id="rId128" Type="http://schemas.openxmlformats.org/officeDocument/2006/relationships/image" Target="../media/image64.png"/><Relationship Id="rId149" Type="http://schemas.openxmlformats.org/officeDocument/2006/relationships/customXml" Target="../ink/ink75.xml"/><Relationship Id="rId5" Type="http://schemas.openxmlformats.org/officeDocument/2006/relationships/image" Target="../media/image3.png"/><Relationship Id="rId95" Type="http://schemas.openxmlformats.org/officeDocument/2006/relationships/image" Target="../media/image48.png"/><Relationship Id="rId160" Type="http://schemas.openxmlformats.org/officeDocument/2006/relationships/image" Target="../media/image80.png"/><Relationship Id="rId181" Type="http://schemas.openxmlformats.org/officeDocument/2006/relationships/customXml" Target="../ink/ink91.xml"/><Relationship Id="rId22" Type="http://schemas.openxmlformats.org/officeDocument/2006/relationships/customXml" Target="../ink/ink11.xml"/><Relationship Id="rId43" Type="http://schemas.openxmlformats.org/officeDocument/2006/relationships/image" Target="../media/image22.png"/><Relationship Id="rId64" Type="http://schemas.openxmlformats.org/officeDocument/2006/relationships/customXml" Target="../ink/ink32.xml"/><Relationship Id="rId118" Type="http://schemas.openxmlformats.org/officeDocument/2006/relationships/image" Target="../media/image59.png"/><Relationship Id="rId139" Type="http://schemas.openxmlformats.org/officeDocument/2006/relationships/customXml" Target="../ink/ink70.xml"/><Relationship Id="rId85" Type="http://schemas.openxmlformats.org/officeDocument/2006/relationships/image" Target="../media/image43.png"/><Relationship Id="rId150" Type="http://schemas.openxmlformats.org/officeDocument/2006/relationships/image" Target="../media/image75.png"/><Relationship Id="rId171" Type="http://schemas.openxmlformats.org/officeDocument/2006/relationships/customXml" Target="../ink/ink86.xml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12" Type="http://schemas.openxmlformats.org/officeDocument/2006/relationships/customXml" Target="../ink/ink6.xml"/><Relationship Id="rId33" Type="http://schemas.openxmlformats.org/officeDocument/2006/relationships/image" Target="../media/image17.png"/><Relationship Id="rId108" Type="http://schemas.openxmlformats.org/officeDocument/2006/relationships/customXml" Target="../ink/ink54.xml"/><Relationship Id="rId129" Type="http://schemas.openxmlformats.org/officeDocument/2006/relationships/customXml" Target="../ink/ink65.xml"/><Relationship Id="rId54" Type="http://schemas.openxmlformats.org/officeDocument/2006/relationships/customXml" Target="../ink/ink27.xml"/><Relationship Id="rId75" Type="http://schemas.openxmlformats.org/officeDocument/2006/relationships/image" Target="../media/image38.png"/><Relationship Id="rId96" Type="http://schemas.openxmlformats.org/officeDocument/2006/relationships/customXml" Target="../ink/ink48.xml"/><Relationship Id="rId140" Type="http://schemas.openxmlformats.org/officeDocument/2006/relationships/image" Target="../media/image70.png"/><Relationship Id="rId161" Type="http://schemas.openxmlformats.org/officeDocument/2006/relationships/customXml" Target="../ink/ink81.xml"/><Relationship Id="rId182" Type="http://schemas.openxmlformats.org/officeDocument/2006/relationships/image" Target="../media/image91.png"/><Relationship Id="rId6" Type="http://schemas.openxmlformats.org/officeDocument/2006/relationships/customXml" Target="../ink/ink3.xml"/><Relationship Id="rId23" Type="http://schemas.openxmlformats.org/officeDocument/2006/relationships/image" Target="../media/image12.png"/><Relationship Id="rId119" Type="http://schemas.openxmlformats.org/officeDocument/2006/relationships/customXml" Target="../ink/ink60.xml"/><Relationship Id="rId44" Type="http://schemas.openxmlformats.org/officeDocument/2006/relationships/customXml" Target="../ink/ink22.xml"/><Relationship Id="rId65" Type="http://schemas.openxmlformats.org/officeDocument/2006/relationships/image" Target="../media/image33.png"/><Relationship Id="rId86" Type="http://schemas.openxmlformats.org/officeDocument/2006/relationships/customXml" Target="../ink/ink43.xml"/><Relationship Id="rId130" Type="http://schemas.openxmlformats.org/officeDocument/2006/relationships/image" Target="../media/image65.png"/><Relationship Id="rId151" Type="http://schemas.openxmlformats.org/officeDocument/2006/relationships/customXml" Target="../ink/ink76.xml"/><Relationship Id="rId172" Type="http://schemas.openxmlformats.org/officeDocument/2006/relationships/image" Target="../media/image86.png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34" Type="http://schemas.openxmlformats.org/officeDocument/2006/relationships/customXml" Target="../ink/ink17.xml"/><Relationship Id="rId55" Type="http://schemas.openxmlformats.org/officeDocument/2006/relationships/image" Target="../media/image28.png"/><Relationship Id="rId76" Type="http://schemas.openxmlformats.org/officeDocument/2006/relationships/customXml" Target="../ink/ink38.xml"/><Relationship Id="rId97" Type="http://schemas.openxmlformats.org/officeDocument/2006/relationships/image" Target="../media/image49.png"/><Relationship Id="rId120" Type="http://schemas.openxmlformats.org/officeDocument/2006/relationships/image" Target="../media/image60.png"/><Relationship Id="rId141" Type="http://schemas.openxmlformats.org/officeDocument/2006/relationships/customXml" Target="../ink/ink71.xml"/><Relationship Id="rId7" Type="http://schemas.openxmlformats.org/officeDocument/2006/relationships/image" Target="../media/image4.png"/><Relationship Id="rId162" Type="http://schemas.openxmlformats.org/officeDocument/2006/relationships/image" Target="../media/image81.png"/><Relationship Id="rId183" Type="http://schemas.openxmlformats.org/officeDocument/2006/relationships/customXml" Target="../ink/ink92.xml"/><Relationship Id="rId24" Type="http://schemas.openxmlformats.org/officeDocument/2006/relationships/customXml" Target="../ink/ink12.xml"/><Relationship Id="rId45" Type="http://schemas.openxmlformats.org/officeDocument/2006/relationships/image" Target="../media/image23.png"/><Relationship Id="rId66" Type="http://schemas.openxmlformats.org/officeDocument/2006/relationships/customXml" Target="../ink/ink33.xml"/><Relationship Id="rId87" Type="http://schemas.openxmlformats.org/officeDocument/2006/relationships/image" Target="../media/image44.png"/><Relationship Id="rId110" Type="http://schemas.openxmlformats.org/officeDocument/2006/relationships/customXml" Target="../ink/ink55.xml"/><Relationship Id="rId131" Type="http://schemas.openxmlformats.org/officeDocument/2006/relationships/customXml" Target="../ink/ink66.xml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52" Type="http://schemas.openxmlformats.org/officeDocument/2006/relationships/image" Target="../media/image76.png"/><Relationship Id="rId173" Type="http://schemas.openxmlformats.org/officeDocument/2006/relationships/customXml" Target="../ink/ink87.xml"/><Relationship Id="rId194" Type="http://schemas.openxmlformats.org/officeDocument/2006/relationships/image" Target="../media/image97.png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208" Type="http://schemas.openxmlformats.org/officeDocument/2006/relationships/image" Target="../media/image104.png"/><Relationship Id="rId19" Type="http://schemas.openxmlformats.org/officeDocument/2006/relationships/image" Target="../media/image10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56" Type="http://schemas.openxmlformats.org/officeDocument/2006/relationships/customXml" Target="../ink/ink28.xml"/><Relationship Id="rId77" Type="http://schemas.openxmlformats.org/officeDocument/2006/relationships/image" Target="../media/image39.png"/><Relationship Id="rId100" Type="http://schemas.openxmlformats.org/officeDocument/2006/relationships/customXml" Target="../ink/ink50.xml"/><Relationship Id="rId105" Type="http://schemas.openxmlformats.org/officeDocument/2006/relationships/image" Target="../media/image53.png"/><Relationship Id="rId126" Type="http://schemas.openxmlformats.org/officeDocument/2006/relationships/image" Target="../media/image63.png"/><Relationship Id="rId147" Type="http://schemas.openxmlformats.org/officeDocument/2006/relationships/customXml" Target="../ink/ink74.xml"/><Relationship Id="rId168" Type="http://schemas.openxmlformats.org/officeDocument/2006/relationships/image" Target="../media/image84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93" Type="http://schemas.openxmlformats.org/officeDocument/2006/relationships/image" Target="../media/image47.png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142" Type="http://schemas.openxmlformats.org/officeDocument/2006/relationships/image" Target="../media/image71.png"/><Relationship Id="rId163" Type="http://schemas.openxmlformats.org/officeDocument/2006/relationships/customXml" Target="../ink/ink82.xml"/><Relationship Id="rId184" Type="http://schemas.openxmlformats.org/officeDocument/2006/relationships/image" Target="../media/image92.png"/><Relationship Id="rId189" Type="http://schemas.openxmlformats.org/officeDocument/2006/relationships/customXml" Target="../ink/ink95.xml"/><Relationship Id="rId3" Type="http://schemas.openxmlformats.org/officeDocument/2006/relationships/image" Target="../media/image2.png"/><Relationship Id="rId25" Type="http://schemas.openxmlformats.org/officeDocument/2006/relationships/image" Target="../media/image13.png"/><Relationship Id="rId46" Type="http://schemas.openxmlformats.org/officeDocument/2006/relationships/customXml" Target="../ink/ink23.xml"/><Relationship Id="rId67" Type="http://schemas.openxmlformats.org/officeDocument/2006/relationships/image" Target="../media/image34.png"/><Relationship Id="rId116" Type="http://schemas.openxmlformats.org/officeDocument/2006/relationships/image" Target="../media/image58.png"/><Relationship Id="rId137" Type="http://schemas.openxmlformats.org/officeDocument/2006/relationships/customXml" Target="../ink/ink69.xml"/><Relationship Id="rId158" Type="http://schemas.openxmlformats.org/officeDocument/2006/relationships/image" Target="../media/image79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62" Type="http://schemas.openxmlformats.org/officeDocument/2006/relationships/customXml" Target="../ink/ink31.xml"/><Relationship Id="rId83" Type="http://schemas.openxmlformats.org/officeDocument/2006/relationships/image" Target="../media/image42.png"/><Relationship Id="rId88" Type="http://schemas.openxmlformats.org/officeDocument/2006/relationships/customXml" Target="../ink/ink44.xml"/><Relationship Id="rId111" Type="http://schemas.openxmlformats.org/officeDocument/2006/relationships/image" Target="../media/image56.png"/><Relationship Id="rId132" Type="http://schemas.openxmlformats.org/officeDocument/2006/relationships/image" Target="../media/image66.png"/><Relationship Id="rId153" Type="http://schemas.openxmlformats.org/officeDocument/2006/relationships/customXml" Target="../ink/ink77.xml"/><Relationship Id="rId174" Type="http://schemas.openxmlformats.org/officeDocument/2006/relationships/image" Target="../media/image87.png"/><Relationship Id="rId179" Type="http://schemas.openxmlformats.org/officeDocument/2006/relationships/customXml" Target="../ink/ink90.xml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15" Type="http://schemas.openxmlformats.org/officeDocument/2006/relationships/image" Target="../media/image8.png"/><Relationship Id="rId36" Type="http://schemas.openxmlformats.org/officeDocument/2006/relationships/customXml" Target="../ink/ink18.xml"/><Relationship Id="rId57" Type="http://schemas.openxmlformats.org/officeDocument/2006/relationships/image" Target="../media/image29.png"/><Relationship Id="rId106" Type="http://schemas.openxmlformats.org/officeDocument/2006/relationships/customXml" Target="../ink/ink53.xml"/><Relationship Id="rId127" Type="http://schemas.openxmlformats.org/officeDocument/2006/relationships/customXml" Target="../ink/ink64.xml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52" Type="http://schemas.openxmlformats.org/officeDocument/2006/relationships/customXml" Target="../ink/ink26.xml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image" Target="../media/image61.png"/><Relationship Id="rId143" Type="http://schemas.openxmlformats.org/officeDocument/2006/relationships/customXml" Target="../ink/ink72.xml"/><Relationship Id="rId148" Type="http://schemas.openxmlformats.org/officeDocument/2006/relationships/image" Target="../media/image74.png"/><Relationship Id="rId164" Type="http://schemas.openxmlformats.org/officeDocument/2006/relationships/image" Target="../media/image82.png"/><Relationship Id="rId169" Type="http://schemas.openxmlformats.org/officeDocument/2006/relationships/customXml" Target="../ink/ink85.xml"/><Relationship Id="rId185" Type="http://schemas.openxmlformats.org/officeDocument/2006/relationships/customXml" Target="../ink/ink93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80" Type="http://schemas.openxmlformats.org/officeDocument/2006/relationships/image" Target="../media/image90.png"/><Relationship Id="rId210" Type="http://schemas.openxmlformats.org/officeDocument/2006/relationships/image" Target="../media/image105.png"/><Relationship Id="rId26" Type="http://schemas.openxmlformats.org/officeDocument/2006/relationships/customXml" Target="../ink/ink13.xml"/><Relationship Id="rId47" Type="http://schemas.openxmlformats.org/officeDocument/2006/relationships/image" Target="../media/image24.png"/><Relationship Id="rId68" Type="http://schemas.openxmlformats.org/officeDocument/2006/relationships/customXml" Target="../ink/ink34.xml"/><Relationship Id="rId89" Type="http://schemas.openxmlformats.org/officeDocument/2006/relationships/image" Target="../media/image45.png"/><Relationship Id="rId112" Type="http://schemas.openxmlformats.org/officeDocument/2006/relationships/customXml" Target="../ink/ink56.xml"/><Relationship Id="rId133" Type="http://schemas.openxmlformats.org/officeDocument/2006/relationships/customXml" Target="../ink/ink67.xml"/><Relationship Id="rId154" Type="http://schemas.openxmlformats.org/officeDocument/2006/relationships/image" Target="../media/image77.png"/><Relationship Id="rId175" Type="http://schemas.openxmlformats.org/officeDocument/2006/relationships/customXml" Target="../ink/ink88.xml"/><Relationship Id="rId196" Type="http://schemas.openxmlformats.org/officeDocument/2006/relationships/image" Target="../media/image98.png"/><Relationship Id="rId200" Type="http://schemas.openxmlformats.org/officeDocument/2006/relationships/image" Target="../media/image100.png"/><Relationship Id="rId16" Type="http://schemas.openxmlformats.org/officeDocument/2006/relationships/customXml" Target="../ink/ink8.xml"/><Relationship Id="rId37" Type="http://schemas.openxmlformats.org/officeDocument/2006/relationships/image" Target="../media/image19.png"/><Relationship Id="rId58" Type="http://schemas.openxmlformats.org/officeDocument/2006/relationships/customXml" Target="../ink/ink29.xml"/><Relationship Id="rId79" Type="http://schemas.openxmlformats.org/officeDocument/2006/relationships/image" Target="../media/image40.png"/><Relationship Id="rId102" Type="http://schemas.openxmlformats.org/officeDocument/2006/relationships/customXml" Target="../ink/ink51.xml"/><Relationship Id="rId123" Type="http://schemas.openxmlformats.org/officeDocument/2006/relationships/customXml" Target="../ink/ink62.xml"/><Relationship Id="rId144" Type="http://schemas.openxmlformats.org/officeDocument/2006/relationships/image" Target="../media/image72.png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186" Type="http://schemas.openxmlformats.org/officeDocument/2006/relationships/image" Target="../media/image93.png"/><Relationship Id="rId211" Type="http://schemas.openxmlformats.org/officeDocument/2006/relationships/customXml" Target="../ink/ink106.xml"/><Relationship Id="rId27" Type="http://schemas.openxmlformats.org/officeDocument/2006/relationships/image" Target="../media/image14.png"/><Relationship Id="rId48" Type="http://schemas.openxmlformats.org/officeDocument/2006/relationships/customXml" Target="../ink/ink24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image" Target="../media/image67.png"/><Relationship Id="rId80" Type="http://schemas.openxmlformats.org/officeDocument/2006/relationships/customXml" Target="../ink/ink40.xml"/><Relationship Id="rId155" Type="http://schemas.openxmlformats.org/officeDocument/2006/relationships/customXml" Target="../ink/ink78.xml"/><Relationship Id="rId176" Type="http://schemas.openxmlformats.org/officeDocument/2006/relationships/image" Target="../media/image88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17" Type="http://schemas.openxmlformats.org/officeDocument/2006/relationships/image" Target="../media/image9.png"/><Relationship Id="rId38" Type="http://schemas.openxmlformats.org/officeDocument/2006/relationships/customXml" Target="../ink/ink19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image" Target="../media/image62.png"/><Relationship Id="rId70" Type="http://schemas.openxmlformats.org/officeDocument/2006/relationships/customXml" Target="../ink/ink35.xml"/><Relationship Id="rId91" Type="http://schemas.openxmlformats.org/officeDocument/2006/relationships/image" Target="../media/image46.png"/><Relationship Id="rId145" Type="http://schemas.openxmlformats.org/officeDocument/2006/relationships/customXml" Target="../ink/ink73.xml"/><Relationship Id="rId166" Type="http://schemas.openxmlformats.org/officeDocument/2006/relationships/image" Target="../media/image83.png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6.png"/><Relationship Id="rId28" Type="http://schemas.openxmlformats.org/officeDocument/2006/relationships/customXml" Target="../ink/ink14.xml"/><Relationship Id="rId49" Type="http://schemas.openxmlformats.org/officeDocument/2006/relationships/image" Target="../media/image25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1.png"/><Relationship Id="rId135" Type="http://schemas.openxmlformats.org/officeDocument/2006/relationships/customXml" Target="../ink/ink68.xml"/><Relationship Id="rId156" Type="http://schemas.openxmlformats.org/officeDocument/2006/relationships/image" Target="../media/image78.png"/><Relationship Id="rId177" Type="http://schemas.openxmlformats.org/officeDocument/2006/relationships/customXml" Target="../ink/ink89.xml"/><Relationship Id="rId198" Type="http://schemas.openxmlformats.org/officeDocument/2006/relationships/image" Target="../media/image99.png"/><Relationship Id="rId202" Type="http://schemas.openxmlformats.org/officeDocument/2006/relationships/image" Target="../media/image101.png"/><Relationship Id="rId18" Type="http://schemas.openxmlformats.org/officeDocument/2006/relationships/customXml" Target="../ink/ink9.xml"/><Relationship Id="rId39" Type="http://schemas.openxmlformats.org/officeDocument/2006/relationships/image" Target="../media/image20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customXml" Target="../ink/ink63.xml"/><Relationship Id="rId146" Type="http://schemas.openxmlformats.org/officeDocument/2006/relationships/image" Target="../media/image73.png"/><Relationship Id="rId167" Type="http://schemas.openxmlformats.org/officeDocument/2006/relationships/customXml" Target="../ink/ink84.xml"/><Relationship Id="rId188" Type="http://schemas.openxmlformats.org/officeDocument/2006/relationships/image" Target="../media/image94.png"/><Relationship Id="rId71" Type="http://schemas.openxmlformats.org/officeDocument/2006/relationships/image" Target="../media/image36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40" Type="http://schemas.openxmlformats.org/officeDocument/2006/relationships/customXml" Target="../ink/ink20.xml"/><Relationship Id="rId115" Type="http://schemas.openxmlformats.org/officeDocument/2006/relationships/customXml" Target="../ink/ink58.xml"/><Relationship Id="rId136" Type="http://schemas.openxmlformats.org/officeDocument/2006/relationships/image" Target="../media/image68.png"/><Relationship Id="rId157" Type="http://schemas.openxmlformats.org/officeDocument/2006/relationships/customXml" Target="../ink/ink79.xml"/><Relationship Id="rId178" Type="http://schemas.openxmlformats.org/officeDocument/2006/relationships/image" Target="../media/image8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0.xml"/><Relationship Id="rId13" Type="http://schemas.openxmlformats.org/officeDocument/2006/relationships/image" Target="../media/image622.png"/><Relationship Id="rId3" Type="http://schemas.openxmlformats.org/officeDocument/2006/relationships/image" Target="../media/image617.png"/><Relationship Id="rId7" Type="http://schemas.openxmlformats.org/officeDocument/2006/relationships/image" Target="../media/image619.png"/><Relationship Id="rId12" Type="http://schemas.openxmlformats.org/officeDocument/2006/relationships/customXml" Target="../ink/ink622.xml"/><Relationship Id="rId17" Type="http://schemas.openxmlformats.org/officeDocument/2006/relationships/image" Target="../media/image624.png"/><Relationship Id="rId2" Type="http://schemas.openxmlformats.org/officeDocument/2006/relationships/customXml" Target="../ink/ink617.xml"/><Relationship Id="rId16" Type="http://schemas.openxmlformats.org/officeDocument/2006/relationships/customXml" Target="../ink/ink6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9.xml"/><Relationship Id="rId11" Type="http://schemas.openxmlformats.org/officeDocument/2006/relationships/image" Target="../media/image621.png"/><Relationship Id="rId5" Type="http://schemas.openxmlformats.org/officeDocument/2006/relationships/image" Target="../media/image618.png"/><Relationship Id="rId15" Type="http://schemas.openxmlformats.org/officeDocument/2006/relationships/image" Target="../media/image623.png"/><Relationship Id="rId10" Type="http://schemas.openxmlformats.org/officeDocument/2006/relationships/customXml" Target="../ink/ink621.xml"/><Relationship Id="rId4" Type="http://schemas.openxmlformats.org/officeDocument/2006/relationships/customXml" Target="../ink/ink618.xml"/><Relationship Id="rId9" Type="http://schemas.openxmlformats.org/officeDocument/2006/relationships/image" Target="../media/image620.png"/><Relationship Id="rId14" Type="http://schemas.openxmlformats.org/officeDocument/2006/relationships/customXml" Target="../ink/ink6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customXml" Target="../ink/ink6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7.png"/><Relationship Id="rId4" Type="http://schemas.openxmlformats.org/officeDocument/2006/relationships/customXml" Target="../ink/ink6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9.xml"/><Relationship Id="rId13" Type="http://schemas.openxmlformats.org/officeDocument/2006/relationships/image" Target="../media/image633.png"/><Relationship Id="rId18" Type="http://schemas.openxmlformats.org/officeDocument/2006/relationships/customXml" Target="../ink/ink634.xml"/><Relationship Id="rId26" Type="http://schemas.openxmlformats.org/officeDocument/2006/relationships/customXml" Target="../ink/ink638.xml"/><Relationship Id="rId3" Type="http://schemas.openxmlformats.org/officeDocument/2006/relationships/image" Target="../media/image628.emf"/><Relationship Id="rId21" Type="http://schemas.openxmlformats.org/officeDocument/2006/relationships/image" Target="../media/image637.png"/><Relationship Id="rId7" Type="http://schemas.openxmlformats.org/officeDocument/2006/relationships/image" Target="../media/image630.png"/><Relationship Id="rId12" Type="http://schemas.openxmlformats.org/officeDocument/2006/relationships/customXml" Target="../ink/ink631.xml"/><Relationship Id="rId17" Type="http://schemas.openxmlformats.org/officeDocument/2006/relationships/image" Target="../media/image635.png"/><Relationship Id="rId25" Type="http://schemas.openxmlformats.org/officeDocument/2006/relationships/image" Target="../media/image639.png"/><Relationship Id="rId2" Type="http://schemas.openxmlformats.org/officeDocument/2006/relationships/oleObject" Target="../embeddings/oleObject9.bin"/><Relationship Id="rId16" Type="http://schemas.openxmlformats.org/officeDocument/2006/relationships/customXml" Target="../ink/ink633.xml"/><Relationship Id="rId20" Type="http://schemas.openxmlformats.org/officeDocument/2006/relationships/customXml" Target="../ink/ink6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8.xml"/><Relationship Id="rId11" Type="http://schemas.openxmlformats.org/officeDocument/2006/relationships/image" Target="../media/image632.png"/><Relationship Id="rId24" Type="http://schemas.openxmlformats.org/officeDocument/2006/relationships/customXml" Target="../ink/ink637.xml"/><Relationship Id="rId5" Type="http://schemas.openxmlformats.org/officeDocument/2006/relationships/image" Target="../media/image629.png"/><Relationship Id="rId15" Type="http://schemas.openxmlformats.org/officeDocument/2006/relationships/image" Target="../media/image634.png"/><Relationship Id="rId23" Type="http://schemas.openxmlformats.org/officeDocument/2006/relationships/image" Target="../media/image638.png"/><Relationship Id="rId10" Type="http://schemas.openxmlformats.org/officeDocument/2006/relationships/customXml" Target="../ink/ink630.xml"/><Relationship Id="rId19" Type="http://schemas.openxmlformats.org/officeDocument/2006/relationships/image" Target="../media/image636.png"/><Relationship Id="rId4" Type="http://schemas.openxmlformats.org/officeDocument/2006/relationships/customXml" Target="../ink/ink627.xml"/><Relationship Id="rId9" Type="http://schemas.openxmlformats.org/officeDocument/2006/relationships/image" Target="../media/image631.png"/><Relationship Id="rId14" Type="http://schemas.openxmlformats.org/officeDocument/2006/relationships/customXml" Target="../ink/ink632.xml"/><Relationship Id="rId22" Type="http://schemas.openxmlformats.org/officeDocument/2006/relationships/customXml" Target="../ink/ink636.xml"/><Relationship Id="rId27" Type="http://schemas.openxmlformats.org/officeDocument/2006/relationships/image" Target="../media/image6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64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8.png"/><Relationship Id="rId21" Type="http://schemas.openxmlformats.org/officeDocument/2006/relationships/customXml" Target="../ink/ink116.xml"/><Relationship Id="rId42" Type="http://schemas.openxmlformats.org/officeDocument/2006/relationships/image" Target="../media/image126.png"/><Relationship Id="rId47" Type="http://schemas.openxmlformats.org/officeDocument/2006/relationships/customXml" Target="../ink/ink129.xml"/><Relationship Id="rId63" Type="http://schemas.openxmlformats.org/officeDocument/2006/relationships/customXml" Target="../ink/ink137.xml"/><Relationship Id="rId68" Type="http://schemas.openxmlformats.org/officeDocument/2006/relationships/image" Target="../media/image139.png"/><Relationship Id="rId84" Type="http://schemas.openxmlformats.org/officeDocument/2006/relationships/image" Target="../media/image147.png"/><Relationship Id="rId89" Type="http://schemas.openxmlformats.org/officeDocument/2006/relationships/customXml" Target="../ink/ink150.xml"/><Relationship Id="rId16" Type="http://schemas.openxmlformats.org/officeDocument/2006/relationships/image" Target="../media/image113.png"/><Relationship Id="rId11" Type="http://schemas.openxmlformats.org/officeDocument/2006/relationships/customXml" Target="../ink/ink111.xml"/><Relationship Id="rId32" Type="http://schemas.openxmlformats.org/officeDocument/2006/relationships/image" Target="../media/image121.png"/><Relationship Id="rId37" Type="http://schemas.openxmlformats.org/officeDocument/2006/relationships/customXml" Target="../ink/ink124.xml"/><Relationship Id="rId53" Type="http://schemas.openxmlformats.org/officeDocument/2006/relationships/customXml" Target="../ink/ink132.xml"/><Relationship Id="rId58" Type="http://schemas.openxmlformats.org/officeDocument/2006/relationships/image" Target="../media/image134.png"/><Relationship Id="rId74" Type="http://schemas.openxmlformats.org/officeDocument/2006/relationships/image" Target="../media/image142.png"/><Relationship Id="rId79" Type="http://schemas.openxmlformats.org/officeDocument/2006/relationships/customXml" Target="../ink/ink145.xml"/><Relationship Id="rId5" Type="http://schemas.openxmlformats.org/officeDocument/2006/relationships/customXml" Target="../ink/ink108.xml"/><Relationship Id="rId90" Type="http://schemas.openxmlformats.org/officeDocument/2006/relationships/image" Target="../media/image150.pn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customXml" Target="../ink/ink119.xml"/><Relationship Id="rId30" Type="http://schemas.openxmlformats.org/officeDocument/2006/relationships/image" Target="../media/image120.png"/><Relationship Id="rId35" Type="http://schemas.openxmlformats.org/officeDocument/2006/relationships/customXml" Target="../ink/ink123.xml"/><Relationship Id="rId43" Type="http://schemas.openxmlformats.org/officeDocument/2006/relationships/customXml" Target="../ink/ink127.xml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customXml" Target="../ink/ink140.xml"/><Relationship Id="rId77" Type="http://schemas.openxmlformats.org/officeDocument/2006/relationships/customXml" Target="../ink/ink144.xml"/><Relationship Id="rId8" Type="http://schemas.openxmlformats.org/officeDocument/2006/relationships/image" Target="../media/image109.png"/><Relationship Id="rId51" Type="http://schemas.openxmlformats.org/officeDocument/2006/relationships/customXml" Target="../ink/ink131.xml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85" Type="http://schemas.openxmlformats.org/officeDocument/2006/relationships/customXml" Target="../ink/ink148.xml"/><Relationship Id="rId3" Type="http://schemas.openxmlformats.org/officeDocument/2006/relationships/customXml" Target="../ink/ink107.xml"/><Relationship Id="rId12" Type="http://schemas.openxmlformats.org/officeDocument/2006/relationships/image" Target="../media/image111.png"/><Relationship Id="rId17" Type="http://schemas.openxmlformats.org/officeDocument/2006/relationships/customXml" Target="../ink/ink114.xml"/><Relationship Id="rId25" Type="http://schemas.openxmlformats.org/officeDocument/2006/relationships/customXml" Target="../ink/ink118.xml"/><Relationship Id="rId33" Type="http://schemas.openxmlformats.org/officeDocument/2006/relationships/customXml" Target="../ink/ink122.xml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customXml" Target="../ink/ink135.xml"/><Relationship Id="rId67" Type="http://schemas.openxmlformats.org/officeDocument/2006/relationships/customXml" Target="../ink/ink139.xml"/><Relationship Id="rId20" Type="http://schemas.openxmlformats.org/officeDocument/2006/relationships/image" Target="../media/image115.png"/><Relationship Id="rId41" Type="http://schemas.openxmlformats.org/officeDocument/2006/relationships/customXml" Target="../ink/ink126.xml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customXml" Target="../ink/ink143.xml"/><Relationship Id="rId83" Type="http://schemas.openxmlformats.org/officeDocument/2006/relationships/customXml" Target="../ink/ink147.xml"/><Relationship Id="rId88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5" Type="http://schemas.openxmlformats.org/officeDocument/2006/relationships/customXml" Target="../ink/ink113.xml"/><Relationship Id="rId23" Type="http://schemas.openxmlformats.org/officeDocument/2006/relationships/customXml" Target="../ink/ink117.xml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customXml" Target="../ink/ink130.xml"/><Relationship Id="rId57" Type="http://schemas.openxmlformats.org/officeDocument/2006/relationships/customXml" Target="../ink/ink134.xml"/><Relationship Id="rId10" Type="http://schemas.openxmlformats.org/officeDocument/2006/relationships/image" Target="../media/image110.png"/><Relationship Id="rId31" Type="http://schemas.openxmlformats.org/officeDocument/2006/relationships/customXml" Target="../ink/ink121.xml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customXml" Target="../ink/ink138.xml"/><Relationship Id="rId73" Type="http://schemas.openxmlformats.org/officeDocument/2006/relationships/customXml" Target="../ink/ink142.xml"/><Relationship Id="rId78" Type="http://schemas.openxmlformats.org/officeDocument/2006/relationships/image" Target="../media/image144.png"/><Relationship Id="rId81" Type="http://schemas.openxmlformats.org/officeDocument/2006/relationships/customXml" Target="../ink/ink146.xml"/><Relationship Id="rId86" Type="http://schemas.openxmlformats.org/officeDocument/2006/relationships/image" Target="../media/image148.png"/><Relationship Id="rId4" Type="http://schemas.openxmlformats.org/officeDocument/2006/relationships/image" Target="../media/image107.png"/><Relationship Id="rId9" Type="http://schemas.openxmlformats.org/officeDocument/2006/relationships/customXml" Target="../ink/ink110.xml"/><Relationship Id="rId13" Type="http://schemas.openxmlformats.org/officeDocument/2006/relationships/customXml" Target="../ink/ink112.xml"/><Relationship Id="rId18" Type="http://schemas.openxmlformats.org/officeDocument/2006/relationships/image" Target="../media/image114.png"/><Relationship Id="rId39" Type="http://schemas.openxmlformats.org/officeDocument/2006/relationships/customXml" Target="../ink/ink125.xml"/><Relationship Id="rId34" Type="http://schemas.openxmlformats.org/officeDocument/2006/relationships/image" Target="../media/image122.png"/><Relationship Id="rId50" Type="http://schemas.openxmlformats.org/officeDocument/2006/relationships/image" Target="../media/image130.png"/><Relationship Id="rId55" Type="http://schemas.openxmlformats.org/officeDocument/2006/relationships/customXml" Target="../ink/ink133.xml"/><Relationship Id="rId76" Type="http://schemas.openxmlformats.org/officeDocument/2006/relationships/image" Target="../media/image143.png"/><Relationship Id="rId7" Type="http://schemas.openxmlformats.org/officeDocument/2006/relationships/customXml" Target="../ink/ink109.xml"/><Relationship Id="rId71" Type="http://schemas.openxmlformats.org/officeDocument/2006/relationships/customXml" Target="../ink/ink141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20.xml"/><Relationship Id="rId24" Type="http://schemas.openxmlformats.org/officeDocument/2006/relationships/image" Target="../media/image117.png"/><Relationship Id="rId40" Type="http://schemas.openxmlformats.org/officeDocument/2006/relationships/image" Target="../media/image125.png"/><Relationship Id="rId45" Type="http://schemas.openxmlformats.org/officeDocument/2006/relationships/customXml" Target="../ink/ink128.xml"/><Relationship Id="rId66" Type="http://schemas.openxmlformats.org/officeDocument/2006/relationships/image" Target="../media/image138.png"/><Relationship Id="rId87" Type="http://schemas.openxmlformats.org/officeDocument/2006/relationships/customXml" Target="../ink/ink149.xml"/><Relationship Id="rId61" Type="http://schemas.openxmlformats.org/officeDocument/2006/relationships/customXml" Target="../ink/ink136.xml"/><Relationship Id="rId82" Type="http://schemas.openxmlformats.org/officeDocument/2006/relationships/image" Target="../media/image146.png"/><Relationship Id="rId19" Type="http://schemas.openxmlformats.org/officeDocument/2006/relationships/customXml" Target="../ink/ink1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8.png"/><Relationship Id="rId299" Type="http://schemas.openxmlformats.org/officeDocument/2006/relationships/image" Target="../media/image299.png"/><Relationship Id="rId21" Type="http://schemas.openxmlformats.org/officeDocument/2006/relationships/image" Target="../media/image160.png"/><Relationship Id="rId63" Type="http://schemas.openxmlformats.org/officeDocument/2006/relationships/image" Target="../media/image181.png"/><Relationship Id="rId159" Type="http://schemas.openxmlformats.org/officeDocument/2006/relationships/image" Target="../media/image229.png"/><Relationship Id="rId324" Type="http://schemas.openxmlformats.org/officeDocument/2006/relationships/customXml" Target="../ink/ink312.xml"/><Relationship Id="rId366" Type="http://schemas.openxmlformats.org/officeDocument/2006/relationships/image" Target="../media/image331.png"/><Relationship Id="rId170" Type="http://schemas.openxmlformats.org/officeDocument/2006/relationships/customXml" Target="../ink/ink235.xml"/><Relationship Id="rId226" Type="http://schemas.openxmlformats.org/officeDocument/2006/relationships/customXml" Target="../ink/ink263.xml"/><Relationship Id="rId268" Type="http://schemas.openxmlformats.org/officeDocument/2006/relationships/customXml" Target="../ink/ink284.xml"/><Relationship Id="rId32" Type="http://schemas.openxmlformats.org/officeDocument/2006/relationships/customXml" Target="../ink/ink166.xml"/><Relationship Id="rId74" Type="http://schemas.openxmlformats.org/officeDocument/2006/relationships/customXml" Target="../ink/ink187.xml"/><Relationship Id="rId128" Type="http://schemas.openxmlformats.org/officeDocument/2006/relationships/customXml" Target="../ink/ink214.xml"/><Relationship Id="rId335" Type="http://schemas.openxmlformats.org/officeDocument/2006/relationships/image" Target="../media/image316.png"/><Relationship Id="rId377" Type="http://schemas.openxmlformats.org/officeDocument/2006/relationships/customXml" Target="../ink/ink339.xml"/><Relationship Id="rId5" Type="http://schemas.openxmlformats.org/officeDocument/2006/relationships/image" Target="../media/image152.png"/><Relationship Id="rId181" Type="http://schemas.openxmlformats.org/officeDocument/2006/relationships/image" Target="../media/image240.png"/><Relationship Id="rId237" Type="http://schemas.openxmlformats.org/officeDocument/2006/relationships/image" Target="../media/image268.png"/><Relationship Id="rId402" Type="http://schemas.openxmlformats.org/officeDocument/2006/relationships/image" Target="../media/image349.png"/><Relationship Id="rId279" Type="http://schemas.openxmlformats.org/officeDocument/2006/relationships/image" Target="../media/image289.png"/><Relationship Id="rId43" Type="http://schemas.openxmlformats.org/officeDocument/2006/relationships/image" Target="../media/image171.png"/><Relationship Id="rId139" Type="http://schemas.openxmlformats.org/officeDocument/2006/relationships/image" Target="../media/image219.png"/><Relationship Id="rId290" Type="http://schemas.openxmlformats.org/officeDocument/2006/relationships/customXml" Target="../ink/ink295.xml"/><Relationship Id="rId304" Type="http://schemas.openxmlformats.org/officeDocument/2006/relationships/customXml" Target="../ink/ink302.xml"/><Relationship Id="rId346" Type="http://schemas.openxmlformats.org/officeDocument/2006/relationships/customXml" Target="../ink/ink323.xml"/><Relationship Id="rId388" Type="http://schemas.openxmlformats.org/officeDocument/2006/relationships/image" Target="../media/image342.png"/><Relationship Id="rId85" Type="http://schemas.openxmlformats.org/officeDocument/2006/relationships/image" Target="../media/image192.png"/><Relationship Id="rId150" Type="http://schemas.openxmlformats.org/officeDocument/2006/relationships/customXml" Target="../ink/ink225.xml"/><Relationship Id="rId192" Type="http://schemas.openxmlformats.org/officeDocument/2006/relationships/customXml" Target="../ink/ink246.xml"/><Relationship Id="rId206" Type="http://schemas.openxmlformats.org/officeDocument/2006/relationships/customXml" Target="../ink/ink253.xml"/><Relationship Id="rId248" Type="http://schemas.openxmlformats.org/officeDocument/2006/relationships/customXml" Target="../ink/ink274.xml"/><Relationship Id="rId12" Type="http://schemas.openxmlformats.org/officeDocument/2006/relationships/customXml" Target="../ink/ink156.xml"/><Relationship Id="rId108" Type="http://schemas.openxmlformats.org/officeDocument/2006/relationships/customXml" Target="../ink/ink204.xml"/><Relationship Id="rId315" Type="http://schemas.openxmlformats.org/officeDocument/2006/relationships/image" Target="../media/image5.png"/><Relationship Id="rId357" Type="http://schemas.openxmlformats.org/officeDocument/2006/relationships/customXml" Target="../ink/ink329.xml"/><Relationship Id="rId54" Type="http://schemas.openxmlformats.org/officeDocument/2006/relationships/customXml" Target="../ink/ink177.xml"/><Relationship Id="rId96" Type="http://schemas.openxmlformats.org/officeDocument/2006/relationships/customXml" Target="../ink/ink198.xml"/><Relationship Id="rId161" Type="http://schemas.openxmlformats.org/officeDocument/2006/relationships/image" Target="../media/image230.png"/><Relationship Id="rId217" Type="http://schemas.openxmlformats.org/officeDocument/2006/relationships/image" Target="../media/image258.png"/><Relationship Id="rId399" Type="http://schemas.openxmlformats.org/officeDocument/2006/relationships/customXml" Target="../ink/ink350.xml"/><Relationship Id="rId259" Type="http://schemas.openxmlformats.org/officeDocument/2006/relationships/image" Target="../media/image279.png"/><Relationship Id="rId23" Type="http://schemas.openxmlformats.org/officeDocument/2006/relationships/image" Target="../media/image161.png"/><Relationship Id="rId119" Type="http://schemas.openxmlformats.org/officeDocument/2006/relationships/image" Target="../media/image209.png"/><Relationship Id="rId270" Type="http://schemas.openxmlformats.org/officeDocument/2006/relationships/customXml" Target="../ink/ink285.xml"/><Relationship Id="rId326" Type="http://schemas.openxmlformats.org/officeDocument/2006/relationships/customXml" Target="../ink/ink313.xml"/><Relationship Id="rId65" Type="http://schemas.openxmlformats.org/officeDocument/2006/relationships/image" Target="../media/image182.png"/><Relationship Id="rId130" Type="http://schemas.openxmlformats.org/officeDocument/2006/relationships/customXml" Target="../ink/ink215.xml"/><Relationship Id="rId368" Type="http://schemas.openxmlformats.org/officeDocument/2006/relationships/image" Target="../media/image332.png"/><Relationship Id="rId172" Type="http://schemas.openxmlformats.org/officeDocument/2006/relationships/customXml" Target="../ink/ink236.xml"/><Relationship Id="rId228" Type="http://schemas.openxmlformats.org/officeDocument/2006/relationships/customXml" Target="../ink/ink264.xml"/><Relationship Id="rId281" Type="http://schemas.openxmlformats.org/officeDocument/2006/relationships/image" Target="../media/image290.png"/><Relationship Id="rId337" Type="http://schemas.openxmlformats.org/officeDocument/2006/relationships/image" Target="../media/image317.png"/><Relationship Id="rId34" Type="http://schemas.openxmlformats.org/officeDocument/2006/relationships/customXml" Target="../ink/ink167.xml"/><Relationship Id="rId76" Type="http://schemas.openxmlformats.org/officeDocument/2006/relationships/customXml" Target="../ink/ink188.xml"/><Relationship Id="rId141" Type="http://schemas.openxmlformats.org/officeDocument/2006/relationships/image" Target="../media/image220.png"/><Relationship Id="rId379" Type="http://schemas.openxmlformats.org/officeDocument/2006/relationships/customXml" Target="../ink/ink340.xml"/><Relationship Id="rId7" Type="http://schemas.openxmlformats.org/officeDocument/2006/relationships/image" Target="../media/image153.png"/><Relationship Id="rId183" Type="http://schemas.openxmlformats.org/officeDocument/2006/relationships/image" Target="../media/image241.png"/><Relationship Id="rId239" Type="http://schemas.openxmlformats.org/officeDocument/2006/relationships/image" Target="../media/image269.png"/><Relationship Id="rId390" Type="http://schemas.openxmlformats.org/officeDocument/2006/relationships/image" Target="../media/image343.png"/><Relationship Id="rId404" Type="http://schemas.openxmlformats.org/officeDocument/2006/relationships/image" Target="../media/image350.png"/><Relationship Id="rId250" Type="http://schemas.openxmlformats.org/officeDocument/2006/relationships/customXml" Target="../ink/ink275.xml"/><Relationship Id="rId292" Type="http://schemas.openxmlformats.org/officeDocument/2006/relationships/customXml" Target="../ink/ink296.xml"/><Relationship Id="rId306" Type="http://schemas.openxmlformats.org/officeDocument/2006/relationships/customXml" Target="../ink/ink303.xml"/><Relationship Id="rId45" Type="http://schemas.openxmlformats.org/officeDocument/2006/relationships/image" Target="../media/image172.png"/><Relationship Id="rId87" Type="http://schemas.openxmlformats.org/officeDocument/2006/relationships/image" Target="../media/image193.png"/><Relationship Id="rId110" Type="http://schemas.openxmlformats.org/officeDocument/2006/relationships/customXml" Target="../ink/ink205.xml"/><Relationship Id="rId348" Type="http://schemas.openxmlformats.org/officeDocument/2006/relationships/customXml" Target="../ink/ink324.xml"/><Relationship Id="rId152" Type="http://schemas.openxmlformats.org/officeDocument/2006/relationships/customXml" Target="../ink/ink226.xml"/><Relationship Id="rId194" Type="http://schemas.openxmlformats.org/officeDocument/2006/relationships/customXml" Target="../ink/ink247.xml"/><Relationship Id="rId208" Type="http://schemas.openxmlformats.org/officeDocument/2006/relationships/customXml" Target="../ink/ink254.xml"/><Relationship Id="rId261" Type="http://schemas.openxmlformats.org/officeDocument/2006/relationships/image" Target="../media/image280.png"/><Relationship Id="rId14" Type="http://schemas.openxmlformats.org/officeDocument/2006/relationships/customXml" Target="../ink/ink157.xml"/><Relationship Id="rId56" Type="http://schemas.openxmlformats.org/officeDocument/2006/relationships/customXml" Target="../ink/ink178.xml"/><Relationship Id="rId317" Type="http://schemas.openxmlformats.org/officeDocument/2006/relationships/image" Target="../media/image307.png"/><Relationship Id="rId359" Type="http://schemas.openxmlformats.org/officeDocument/2006/relationships/customXml" Target="../ink/ink330.xml"/><Relationship Id="rId98" Type="http://schemas.openxmlformats.org/officeDocument/2006/relationships/customXml" Target="../ink/ink199.xml"/><Relationship Id="rId121" Type="http://schemas.openxmlformats.org/officeDocument/2006/relationships/image" Target="../media/image210.png"/><Relationship Id="rId163" Type="http://schemas.openxmlformats.org/officeDocument/2006/relationships/image" Target="../media/image231.png"/><Relationship Id="rId219" Type="http://schemas.openxmlformats.org/officeDocument/2006/relationships/image" Target="../media/image259.png"/><Relationship Id="rId370" Type="http://schemas.openxmlformats.org/officeDocument/2006/relationships/image" Target="../media/image333.png"/><Relationship Id="rId230" Type="http://schemas.openxmlformats.org/officeDocument/2006/relationships/customXml" Target="../ink/ink265.xml"/><Relationship Id="rId25" Type="http://schemas.openxmlformats.org/officeDocument/2006/relationships/image" Target="../media/image162.png"/><Relationship Id="rId67" Type="http://schemas.openxmlformats.org/officeDocument/2006/relationships/image" Target="../media/image183.png"/><Relationship Id="rId272" Type="http://schemas.openxmlformats.org/officeDocument/2006/relationships/customXml" Target="../ink/ink286.xml"/><Relationship Id="rId328" Type="http://schemas.openxmlformats.org/officeDocument/2006/relationships/customXml" Target="../ink/ink314.xml"/><Relationship Id="rId132" Type="http://schemas.openxmlformats.org/officeDocument/2006/relationships/customXml" Target="../ink/ink216.xml"/><Relationship Id="rId174" Type="http://schemas.openxmlformats.org/officeDocument/2006/relationships/customXml" Target="../ink/ink237.xml"/><Relationship Id="rId381" Type="http://schemas.openxmlformats.org/officeDocument/2006/relationships/customXml" Target="../ink/ink341.xml"/><Relationship Id="rId241" Type="http://schemas.openxmlformats.org/officeDocument/2006/relationships/image" Target="../media/image270.png"/><Relationship Id="rId36" Type="http://schemas.openxmlformats.org/officeDocument/2006/relationships/customXml" Target="../ink/ink168.xml"/><Relationship Id="rId283" Type="http://schemas.openxmlformats.org/officeDocument/2006/relationships/image" Target="../media/image291.png"/><Relationship Id="rId339" Type="http://schemas.openxmlformats.org/officeDocument/2006/relationships/image" Target="../media/image318.png"/><Relationship Id="rId78" Type="http://schemas.openxmlformats.org/officeDocument/2006/relationships/customXml" Target="../ink/ink189.xml"/><Relationship Id="rId101" Type="http://schemas.openxmlformats.org/officeDocument/2006/relationships/image" Target="../media/image200.png"/><Relationship Id="rId143" Type="http://schemas.openxmlformats.org/officeDocument/2006/relationships/image" Target="../media/image221.png"/><Relationship Id="rId185" Type="http://schemas.openxmlformats.org/officeDocument/2006/relationships/image" Target="../media/image242.png"/><Relationship Id="rId350" Type="http://schemas.openxmlformats.org/officeDocument/2006/relationships/customXml" Target="../ink/ink325.xml"/><Relationship Id="rId406" Type="http://schemas.openxmlformats.org/officeDocument/2006/relationships/image" Target="../media/image351.png"/><Relationship Id="rId9" Type="http://schemas.openxmlformats.org/officeDocument/2006/relationships/image" Target="../media/image154.png"/><Relationship Id="rId210" Type="http://schemas.openxmlformats.org/officeDocument/2006/relationships/customXml" Target="../ink/ink255.xml"/><Relationship Id="rId392" Type="http://schemas.openxmlformats.org/officeDocument/2006/relationships/image" Target="../media/image344.png"/><Relationship Id="rId252" Type="http://schemas.openxmlformats.org/officeDocument/2006/relationships/customXml" Target="../ink/ink276.xml"/><Relationship Id="rId294" Type="http://schemas.openxmlformats.org/officeDocument/2006/relationships/customXml" Target="../ink/ink297.xml"/><Relationship Id="rId308" Type="http://schemas.openxmlformats.org/officeDocument/2006/relationships/customXml" Target="../ink/ink304.xml"/><Relationship Id="rId47" Type="http://schemas.openxmlformats.org/officeDocument/2006/relationships/image" Target="../media/image173.png"/><Relationship Id="rId89" Type="http://schemas.openxmlformats.org/officeDocument/2006/relationships/image" Target="../media/image194.png"/><Relationship Id="rId112" Type="http://schemas.openxmlformats.org/officeDocument/2006/relationships/customXml" Target="../ink/ink206.xml"/><Relationship Id="rId154" Type="http://schemas.openxmlformats.org/officeDocument/2006/relationships/customXml" Target="../ink/ink227.xml"/><Relationship Id="rId361" Type="http://schemas.openxmlformats.org/officeDocument/2006/relationships/customXml" Target="../ink/ink331.xml"/><Relationship Id="rId196" Type="http://schemas.openxmlformats.org/officeDocument/2006/relationships/customXml" Target="../ink/ink248.xml"/><Relationship Id="rId16" Type="http://schemas.openxmlformats.org/officeDocument/2006/relationships/customXml" Target="../ink/ink158.xml"/><Relationship Id="rId221" Type="http://schemas.openxmlformats.org/officeDocument/2006/relationships/image" Target="../media/image260.png"/><Relationship Id="rId263" Type="http://schemas.openxmlformats.org/officeDocument/2006/relationships/image" Target="../media/image281.png"/><Relationship Id="rId319" Type="http://schemas.openxmlformats.org/officeDocument/2006/relationships/image" Target="../media/image308.png"/><Relationship Id="rId58" Type="http://schemas.openxmlformats.org/officeDocument/2006/relationships/customXml" Target="../ink/ink179.xml"/><Relationship Id="rId123" Type="http://schemas.openxmlformats.org/officeDocument/2006/relationships/image" Target="../media/image211.png"/><Relationship Id="rId330" Type="http://schemas.openxmlformats.org/officeDocument/2006/relationships/customXml" Target="../ink/ink315.xml"/><Relationship Id="rId165" Type="http://schemas.openxmlformats.org/officeDocument/2006/relationships/image" Target="../media/image232.png"/><Relationship Id="rId372" Type="http://schemas.openxmlformats.org/officeDocument/2006/relationships/image" Target="../media/image334.png"/><Relationship Id="rId232" Type="http://schemas.openxmlformats.org/officeDocument/2006/relationships/customXml" Target="../ink/ink266.xml"/><Relationship Id="rId274" Type="http://schemas.openxmlformats.org/officeDocument/2006/relationships/customXml" Target="../ink/ink287.xml"/><Relationship Id="rId27" Type="http://schemas.openxmlformats.org/officeDocument/2006/relationships/image" Target="../media/image163.png"/><Relationship Id="rId48" Type="http://schemas.openxmlformats.org/officeDocument/2006/relationships/customXml" Target="../ink/ink174.xml"/><Relationship Id="rId69" Type="http://schemas.openxmlformats.org/officeDocument/2006/relationships/image" Target="../media/image184.png"/><Relationship Id="rId113" Type="http://schemas.openxmlformats.org/officeDocument/2006/relationships/image" Target="../media/image206.png"/><Relationship Id="rId134" Type="http://schemas.openxmlformats.org/officeDocument/2006/relationships/customXml" Target="../ink/ink217.xml"/><Relationship Id="rId320" Type="http://schemas.openxmlformats.org/officeDocument/2006/relationships/customXml" Target="../ink/ink310.xml"/><Relationship Id="rId80" Type="http://schemas.openxmlformats.org/officeDocument/2006/relationships/customXml" Target="../ink/ink190.xml"/><Relationship Id="rId155" Type="http://schemas.openxmlformats.org/officeDocument/2006/relationships/image" Target="../media/image227.png"/><Relationship Id="rId176" Type="http://schemas.openxmlformats.org/officeDocument/2006/relationships/customXml" Target="../ink/ink238.xml"/><Relationship Id="rId197" Type="http://schemas.openxmlformats.org/officeDocument/2006/relationships/image" Target="../media/image248.png"/><Relationship Id="rId341" Type="http://schemas.openxmlformats.org/officeDocument/2006/relationships/image" Target="../media/image319.png"/><Relationship Id="rId362" Type="http://schemas.openxmlformats.org/officeDocument/2006/relationships/image" Target="../media/image329.png"/><Relationship Id="rId383" Type="http://schemas.openxmlformats.org/officeDocument/2006/relationships/customXml" Target="../ink/ink342.xml"/><Relationship Id="rId201" Type="http://schemas.openxmlformats.org/officeDocument/2006/relationships/image" Target="../media/image250.png"/><Relationship Id="rId222" Type="http://schemas.openxmlformats.org/officeDocument/2006/relationships/customXml" Target="../ink/ink261.xml"/><Relationship Id="rId243" Type="http://schemas.openxmlformats.org/officeDocument/2006/relationships/image" Target="../media/image271.png"/><Relationship Id="rId264" Type="http://schemas.openxmlformats.org/officeDocument/2006/relationships/customXml" Target="../ink/ink282.xml"/><Relationship Id="rId285" Type="http://schemas.openxmlformats.org/officeDocument/2006/relationships/image" Target="../media/image292.png"/><Relationship Id="rId17" Type="http://schemas.openxmlformats.org/officeDocument/2006/relationships/image" Target="../media/image158.png"/><Relationship Id="rId38" Type="http://schemas.openxmlformats.org/officeDocument/2006/relationships/customXml" Target="../ink/ink169.xml"/><Relationship Id="rId59" Type="http://schemas.openxmlformats.org/officeDocument/2006/relationships/image" Target="../media/image179.png"/><Relationship Id="rId103" Type="http://schemas.openxmlformats.org/officeDocument/2006/relationships/image" Target="../media/image201.png"/><Relationship Id="rId124" Type="http://schemas.openxmlformats.org/officeDocument/2006/relationships/customXml" Target="../ink/ink212.xml"/><Relationship Id="rId310" Type="http://schemas.openxmlformats.org/officeDocument/2006/relationships/customXml" Target="../ink/ink305.xml"/><Relationship Id="rId70" Type="http://schemas.openxmlformats.org/officeDocument/2006/relationships/customXml" Target="../ink/ink185.xml"/><Relationship Id="rId91" Type="http://schemas.openxmlformats.org/officeDocument/2006/relationships/image" Target="../media/image195.png"/><Relationship Id="rId145" Type="http://schemas.openxmlformats.org/officeDocument/2006/relationships/image" Target="../media/image222.png"/><Relationship Id="rId166" Type="http://schemas.openxmlformats.org/officeDocument/2006/relationships/customXml" Target="../ink/ink233.xml"/><Relationship Id="rId187" Type="http://schemas.openxmlformats.org/officeDocument/2006/relationships/image" Target="../media/image243.png"/><Relationship Id="rId331" Type="http://schemas.openxmlformats.org/officeDocument/2006/relationships/image" Target="../media/image314.png"/><Relationship Id="rId352" Type="http://schemas.openxmlformats.org/officeDocument/2006/relationships/image" Target="../media/image324.png"/><Relationship Id="rId373" Type="http://schemas.openxmlformats.org/officeDocument/2006/relationships/customXml" Target="../ink/ink337.xml"/><Relationship Id="rId394" Type="http://schemas.openxmlformats.org/officeDocument/2006/relationships/image" Target="../media/image345.png"/><Relationship Id="rId408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6.xml"/><Relationship Id="rId233" Type="http://schemas.openxmlformats.org/officeDocument/2006/relationships/image" Target="../media/image266.png"/><Relationship Id="rId254" Type="http://schemas.openxmlformats.org/officeDocument/2006/relationships/customXml" Target="../ink/ink277.xml"/><Relationship Id="rId28" Type="http://schemas.openxmlformats.org/officeDocument/2006/relationships/customXml" Target="../ink/ink164.xml"/><Relationship Id="rId49" Type="http://schemas.openxmlformats.org/officeDocument/2006/relationships/image" Target="../media/image174.png"/><Relationship Id="rId114" Type="http://schemas.openxmlformats.org/officeDocument/2006/relationships/customXml" Target="../ink/ink207.xml"/><Relationship Id="rId275" Type="http://schemas.openxmlformats.org/officeDocument/2006/relationships/image" Target="../media/image287.png"/><Relationship Id="rId296" Type="http://schemas.openxmlformats.org/officeDocument/2006/relationships/customXml" Target="../ink/ink298.xml"/><Relationship Id="rId300" Type="http://schemas.openxmlformats.org/officeDocument/2006/relationships/customXml" Target="../ink/ink300.xml"/><Relationship Id="rId60" Type="http://schemas.openxmlformats.org/officeDocument/2006/relationships/customXml" Target="../ink/ink180.xml"/><Relationship Id="rId81" Type="http://schemas.openxmlformats.org/officeDocument/2006/relationships/image" Target="../media/image190.png"/><Relationship Id="rId135" Type="http://schemas.openxmlformats.org/officeDocument/2006/relationships/image" Target="../media/image217.png"/><Relationship Id="rId156" Type="http://schemas.openxmlformats.org/officeDocument/2006/relationships/customXml" Target="../ink/ink228.xml"/><Relationship Id="rId177" Type="http://schemas.openxmlformats.org/officeDocument/2006/relationships/image" Target="../media/image238.png"/><Relationship Id="rId198" Type="http://schemas.openxmlformats.org/officeDocument/2006/relationships/customXml" Target="../ink/ink249.xml"/><Relationship Id="rId321" Type="http://schemas.openxmlformats.org/officeDocument/2006/relationships/image" Target="../media/image309.png"/><Relationship Id="rId342" Type="http://schemas.openxmlformats.org/officeDocument/2006/relationships/customXml" Target="../ink/ink321.xml"/><Relationship Id="rId363" Type="http://schemas.openxmlformats.org/officeDocument/2006/relationships/customXml" Target="../ink/ink332.xml"/><Relationship Id="rId384" Type="http://schemas.openxmlformats.org/officeDocument/2006/relationships/image" Target="../media/image340.png"/><Relationship Id="rId202" Type="http://schemas.openxmlformats.org/officeDocument/2006/relationships/customXml" Target="../ink/ink251.xml"/><Relationship Id="rId223" Type="http://schemas.openxmlformats.org/officeDocument/2006/relationships/image" Target="../media/image261.png"/><Relationship Id="rId244" Type="http://schemas.openxmlformats.org/officeDocument/2006/relationships/customXml" Target="../ink/ink272.xml"/><Relationship Id="rId18" Type="http://schemas.openxmlformats.org/officeDocument/2006/relationships/customXml" Target="../ink/ink159.xml"/><Relationship Id="rId39" Type="http://schemas.openxmlformats.org/officeDocument/2006/relationships/image" Target="../media/image169.png"/><Relationship Id="rId265" Type="http://schemas.openxmlformats.org/officeDocument/2006/relationships/image" Target="../media/image282.png"/><Relationship Id="rId286" Type="http://schemas.openxmlformats.org/officeDocument/2006/relationships/customXml" Target="../ink/ink293.xml"/><Relationship Id="rId50" Type="http://schemas.openxmlformats.org/officeDocument/2006/relationships/customXml" Target="../ink/ink175.xml"/><Relationship Id="rId104" Type="http://schemas.openxmlformats.org/officeDocument/2006/relationships/customXml" Target="../ink/ink202.xml"/><Relationship Id="rId125" Type="http://schemas.openxmlformats.org/officeDocument/2006/relationships/image" Target="../media/image212.png"/><Relationship Id="rId146" Type="http://schemas.openxmlformats.org/officeDocument/2006/relationships/customXml" Target="../ink/ink223.xml"/><Relationship Id="rId167" Type="http://schemas.openxmlformats.org/officeDocument/2006/relationships/image" Target="../media/image233.png"/><Relationship Id="rId188" Type="http://schemas.openxmlformats.org/officeDocument/2006/relationships/customXml" Target="../ink/ink244.xml"/><Relationship Id="rId311" Type="http://schemas.openxmlformats.org/officeDocument/2006/relationships/image" Target="../media/image305.png"/><Relationship Id="rId332" Type="http://schemas.openxmlformats.org/officeDocument/2006/relationships/customXml" Target="../ink/ink316.xml"/><Relationship Id="rId353" Type="http://schemas.openxmlformats.org/officeDocument/2006/relationships/customXml" Target="../ink/ink327.xml"/><Relationship Id="rId374" Type="http://schemas.openxmlformats.org/officeDocument/2006/relationships/image" Target="../media/image335.png"/><Relationship Id="rId395" Type="http://schemas.openxmlformats.org/officeDocument/2006/relationships/customXml" Target="../ink/ink348.xml"/><Relationship Id="rId409" Type="http://schemas.openxmlformats.org/officeDocument/2006/relationships/customXml" Target="../ink/ink355.xml"/><Relationship Id="rId71" Type="http://schemas.openxmlformats.org/officeDocument/2006/relationships/image" Target="../media/image185.png"/><Relationship Id="rId92" Type="http://schemas.openxmlformats.org/officeDocument/2006/relationships/customXml" Target="../ink/ink196.xml"/><Relationship Id="rId213" Type="http://schemas.openxmlformats.org/officeDocument/2006/relationships/image" Target="../media/image256.png"/><Relationship Id="rId234" Type="http://schemas.openxmlformats.org/officeDocument/2006/relationships/customXml" Target="../ink/ink267.xml"/><Relationship Id="rId2" Type="http://schemas.openxmlformats.org/officeDocument/2006/relationships/customXml" Target="../ink/ink151.xml"/><Relationship Id="rId29" Type="http://schemas.openxmlformats.org/officeDocument/2006/relationships/image" Target="../media/image164.png"/><Relationship Id="rId255" Type="http://schemas.openxmlformats.org/officeDocument/2006/relationships/image" Target="../media/image277.png"/><Relationship Id="rId276" Type="http://schemas.openxmlformats.org/officeDocument/2006/relationships/customXml" Target="../ink/ink288.xml"/><Relationship Id="rId297" Type="http://schemas.openxmlformats.org/officeDocument/2006/relationships/image" Target="../media/image298.png"/><Relationship Id="rId40" Type="http://schemas.openxmlformats.org/officeDocument/2006/relationships/customXml" Target="../ink/ink170.xml"/><Relationship Id="rId115" Type="http://schemas.openxmlformats.org/officeDocument/2006/relationships/image" Target="../media/image207.png"/><Relationship Id="rId136" Type="http://schemas.openxmlformats.org/officeDocument/2006/relationships/customXml" Target="../ink/ink218.xml"/><Relationship Id="rId157" Type="http://schemas.openxmlformats.org/officeDocument/2006/relationships/image" Target="../media/image228.png"/><Relationship Id="rId178" Type="http://schemas.openxmlformats.org/officeDocument/2006/relationships/customXml" Target="../ink/ink239.xml"/><Relationship Id="rId301" Type="http://schemas.openxmlformats.org/officeDocument/2006/relationships/image" Target="../media/image300.png"/><Relationship Id="rId322" Type="http://schemas.openxmlformats.org/officeDocument/2006/relationships/customXml" Target="../ink/ink311.xml"/><Relationship Id="rId343" Type="http://schemas.openxmlformats.org/officeDocument/2006/relationships/image" Target="../media/image320.png"/><Relationship Id="rId364" Type="http://schemas.openxmlformats.org/officeDocument/2006/relationships/image" Target="../media/image330.png"/><Relationship Id="rId61" Type="http://schemas.openxmlformats.org/officeDocument/2006/relationships/image" Target="../media/image180.png"/><Relationship Id="rId82" Type="http://schemas.openxmlformats.org/officeDocument/2006/relationships/customXml" Target="../ink/ink191.xml"/><Relationship Id="rId199" Type="http://schemas.openxmlformats.org/officeDocument/2006/relationships/image" Target="../media/image249.png"/><Relationship Id="rId203" Type="http://schemas.openxmlformats.org/officeDocument/2006/relationships/image" Target="../media/image251.png"/><Relationship Id="rId385" Type="http://schemas.openxmlformats.org/officeDocument/2006/relationships/customXml" Target="../ink/ink343.xml"/><Relationship Id="rId19" Type="http://schemas.openxmlformats.org/officeDocument/2006/relationships/image" Target="../media/image159.png"/><Relationship Id="rId224" Type="http://schemas.openxmlformats.org/officeDocument/2006/relationships/customXml" Target="../ink/ink262.xml"/><Relationship Id="rId245" Type="http://schemas.openxmlformats.org/officeDocument/2006/relationships/image" Target="../media/image272.png"/><Relationship Id="rId266" Type="http://schemas.openxmlformats.org/officeDocument/2006/relationships/customXml" Target="../ink/ink283.xml"/><Relationship Id="rId287" Type="http://schemas.openxmlformats.org/officeDocument/2006/relationships/image" Target="../media/image293.png"/><Relationship Id="rId410" Type="http://schemas.openxmlformats.org/officeDocument/2006/relationships/image" Target="../media/image353.png"/><Relationship Id="rId30" Type="http://schemas.openxmlformats.org/officeDocument/2006/relationships/customXml" Target="../ink/ink165.xml"/><Relationship Id="rId105" Type="http://schemas.openxmlformats.org/officeDocument/2006/relationships/image" Target="../media/image202.png"/><Relationship Id="rId126" Type="http://schemas.openxmlformats.org/officeDocument/2006/relationships/customXml" Target="../ink/ink213.xml"/><Relationship Id="rId147" Type="http://schemas.openxmlformats.org/officeDocument/2006/relationships/image" Target="../media/image223.png"/><Relationship Id="rId168" Type="http://schemas.openxmlformats.org/officeDocument/2006/relationships/customXml" Target="../ink/ink234.xml"/><Relationship Id="rId312" Type="http://schemas.openxmlformats.org/officeDocument/2006/relationships/customXml" Target="../ink/ink306.xml"/><Relationship Id="rId333" Type="http://schemas.openxmlformats.org/officeDocument/2006/relationships/image" Target="../media/image315.png"/><Relationship Id="rId354" Type="http://schemas.openxmlformats.org/officeDocument/2006/relationships/image" Target="../media/image325.png"/><Relationship Id="rId51" Type="http://schemas.openxmlformats.org/officeDocument/2006/relationships/image" Target="../media/image175.png"/><Relationship Id="rId72" Type="http://schemas.openxmlformats.org/officeDocument/2006/relationships/customXml" Target="../ink/ink186.xml"/><Relationship Id="rId93" Type="http://schemas.openxmlformats.org/officeDocument/2006/relationships/image" Target="../media/image196.png"/><Relationship Id="rId189" Type="http://schemas.openxmlformats.org/officeDocument/2006/relationships/image" Target="../media/image244.png"/><Relationship Id="rId375" Type="http://schemas.openxmlformats.org/officeDocument/2006/relationships/customXml" Target="../ink/ink338.xml"/><Relationship Id="rId396" Type="http://schemas.openxmlformats.org/officeDocument/2006/relationships/image" Target="../media/image346.png"/><Relationship Id="rId3" Type="http://schemas.openxmlformats.org/officeDocument/2006/relationships/image" Target="../media/image151.png"/><Relationship Id="rId214" Type="http://schemas.openxmlformats.org/officeDocument/2006/relationships/customXml" Target="../ink/ink257.xml"/><Relationship Id="rId235" Type="http://schemas.openxmlformats.org/officeDocument/2006/relationships/image" Target="../media/image267.png"/><Relationship Id="rId256" Type="http://schemas.openxmlformats.org/officeDocument/2006/relationships/customXml" Target="../ink/ink278.xml"/><Relationship Id="rId277" Type="http://schemas.openxmlformats.org/officeDocument/2006/relationships/image" Target="../media/image288.png"/><Relationship Id="rId298" Type="http://schemas.openxmlformats.org/officeDocument/2006/relationships/customXml" Target="../ink/ink299.xml"/><Relationship Id="rId400" Type="http://schemas.openxmlformats.org/officeDocument/2006/relationships/image" Target="../media/image348.png"/><Relationship Id="rId116" Type="http://schemas.openxmlformats.org/officeDocument/2006/relationships/customXml" Target="../ink/ink208.xml"/><Relationship Id="rId137" Type="http://schemas.openxmlformats.org/officeDocument/2006/relationships/image" Target="../media/image218.png"/><Relationship Id="rId158" Type="http://schemas.openxmlformats.org/officeDocument/2006/relationships/customXml" Target="../ink/ink229.xml"/><Relationship Id="rId302" Type="http://schemas.openxmlformats.org/officeDocument/2006/relationships/customXml" Target="../ink/ink301.xml"/><Relationship Id="rId323" Type="http://schemas.openxmlformats.org/officeDocument/2006/relationships/image" Target="../media/image310.png"/><Relationship Id="rId344" Type="http://schemas.openxmlformats.org/officeDocument/2006/relationships/customXml" Target="../ink/ink322.xml"/><Relationship Id="rId20" Type="http://schemas.openxmlformats.org/officeDocument/2006/relationships/customXml" Target="../ink/ink160.xml"/><Relationship Id="rId41" Type="http://schemas.openxmlformats.org/officeDocument/2006/relationships/image" Target="../media/image170.png"/><Relationship Id="rId62" Type="http://schemas.openxmlformats.org/officeDocument/2006/relationships/customXml" Target="../ink/ink181.xml"/><Relationship Id="rId83" Type="http://schemas.openxmlformats.org/officeDocument/2006/relationships/image" Target="../media/image191.png"/><Relationship Id="rId179" Type="http://schemas.openxmlformats.org/officeDocument/2006/relationships/image" Target="../media/image239.png"/><Relationship Id="rId365" Type="http://schemas.openxmlformats.org/officeDocument/2006/relationships/customXml" Target="../ink/ink333.xml"/><Relationship Id="rId386" Type="http://schemas.openxmlformats.org/officeDocument/2006/relationships/image" Target="../media/image341.png"/><Relationship Id="rId190" Type="http://schemas.openxmlformats.org/officeDocument/2006/relationships/customXml" Target="../ink/ink245.xml"/><Relationship Id="rId204" Type="http://schemas.openxmlformats.org/officeDocument/2006/relationships/customXml" Target="../ink/ink252.xml"/><Relationship Id="rId225" Type="http://schemas.openxmlformats.org/officeDocument/2006/relationships/image" Target="../media/image262.png"/><Relationship Id="rId246" Type="http://schemas.openxmlformats.org/officeDocument/2006/relationships/customXml" Target="../ink/ink273.xml"/><Relationship Id="rId267" Type="http://schemas.openxmlformats.org/officeDocument/2006/relationships/image" Target="../media/image283.png"/><Relationship Id="rId288" Type="http://schemas.openxmlformats.org/officeDocument/2006/relationships/customXml" Target="../ink/ink294.xml"/><Relationship Id="rId411" Type="http://schemas.openxmlformats.org/officeDocument/2006/relationships/customXml" Target="../ink/ink356.xml"/><Relationship Id="rId106" Type="http://schemas.openxmlformats.org/officeDocument/2006/relationships/customXml" Target="../ink/ink203.xml"/><Relationship Id="rId127" Type="http://schemas.openxmlformats.org/officeDocument/2006/relationships/image" Target="../media/image213.png"/><Relationship Id="rId313" Type="http://schemas.openxmlformats.org/officeDocument/2006/relationships/image" Target="../media/image306.png"/><Relationship Id="rId10" Type="http://schemas.openxmlformats.org/officeDocument/2006/relationships/customXml" Target="../ink/ink155.xml"/><Relationship Id="rId31" Type="http://schemas.openxmlformats.org/officeDocument/2006/relationships/image" Target="../media/image165.png"/><Relationship Id="rId52" Type="http://schemas.openxmlformats.org/officeDocument/2006/relationships/customXml" Target="../ink/ink176.xml"/><Relationship Id="rId73" Type="http://schemas.openxmlformats.org/officeDocument/2006/relationships/image" Target="../media/image186.png"/><Relationship Id="rId94" Type="http://schemas.openxmlformats.org/officeDocument/2006/relationships/customXml" Target="../ink/ink197.xml"/><Relationship Id="rId148" Type="http://schemas.openxmlformats.org/officeDocument/2006/relationships/customXml" Target="../ink/ink224.xml"/><Relationship Id="rId169" Type="http://schemas.openxmlformats.org/officeDocument/2006/relationships/image" Target="../media/image234.png"/><Relationship Id="rId334" Type="http://schemas.openxmlformats.org/officeDocument/2006/relationships/customXml" Target="../ink/ink317.xml"/><Relationship Id="rId355" Type="http://schemas.openxmlformats.org/officeDocument/2006/relationships/customXml" Target="../ink/ink328.xml"/><Relationship Id="rId376" Type="http://schemas.openxmlformats.org/officeDocument/2006/relationships/image" Target="../media/image336.png"/><Relationship Id="rId397" Type="http://schemas.openxmlformats.org/officeDocument/2006/relationships/customXml" Target="../ink/ink349.xml"/><Relationship Id="rId4" Type="http://schemas.openxmlformats.org/officeDocument/2006/relationships/customXml" Target="../ink/ink152.xml"/><Relationship Id="rId180" Type="http://schemas.openxmlformats.org/officeDocument/2006/relationships/customXml" Target="../ink/ink240.xml"/><Relationship Id="rId215" Type="http://schemas.openxmlformats.org/officeDocument/2006/relationships/image" Target="../media/image257.png"/><Relationship Id="rId236" Type="http://schemas.openxmlformats.org/officeDocument/2006/relationships/customXml" Target="../ink/ink268.xml"/><Relationship Id="rId257" Type="http://schemas.openxmlformats.org/officeDocument/2006/relationships/image" Target="../media/image278.png"/><Relationship Id="rId278" Type="http://schemas.openxmlformats.org/officeDocument/2006/relationships/customXml" Target="../ink/ink289.xml"/><Relationship Id="rId401" Type="http://schemas.openxmlformats.org/officeDocument/2006/relationships/customXml" Target="../ink/ink351.xml"/><Relationship Id="rId303" Type="http://schemas.openxmlformats.org/officeDocument/2006/relationships/image" Target="../media/image301.png"/><Relationship Id="rId42" Type="http://schemas.openxmlformats.org/officeDocument/2006/relationships/customXml" Target="../ink/ink171.xml"/><Relationship Id="rId84" Type="http://schemas.openxmlformats.org/officeDocument/2006/relationships/customXml" Target="../ink/ink192.xml"/><Relationship Id="rId138" Type="http://schemas.openxmlformats.org/officeDocument/2006/relationships/customXml" Target="../ink/ink219.xml"/><Relationship Id="rId345" Type="http://schemas.openxmlformats.org/officeDocument/2006/relationships/image" Target="../media/image321.png"/><Relationship Id="rId387" Type="http://schemas.openxmlformats.org/officeDocument/2006/relationships/customXml" Target="../ink/ink344.xml"/><Relationship Id="rId191" Type="http://schemas.openxmlformats.org/officeDocument/2006/relationships/image" Target="../media/image245.png"/><Relationship Id="rId205" Type="http://schemas.openxmlformats.org/officeDocument/2006/relationships/image" Target="../media/image252.png"/><Relationship Id="rId247" Type="http://schemas.openxmlformats.org/officeDocument/2006/relationships/image" Target="../media/image273.png"/><Relationship Id="rId412" Type="http://schemas.openxmlformats.org/officeDocument/2006/relationships/image" Target="../media/image354.png"/><Relationship Id="rId107" Type="http://schemas.openxmlformats.org/officeDocument/2006/relationships/image" Target="../media/image203.png"/><Relationship Id="rId289" Type="http://schemas.openxmlformats.org/officeDocument/2006/relationships/image" Target="../media/image294.png"/><Relationship Id="rId11" Type="http://schemas.openxmlformats.org/officeDocument/2006/relationships/image" Target="../media/image155.png"/><Relationship Id="rId53" Type="http://schemas.openxmlformats.org/officeDocument/2006/relationships/image" Target="../media/image176.png"/><Relationship Id="rId149" Type="http://schemas.openxmlformats.org/officeDocument/2006/relationships/image" Target="../media/image224.png"/><Relationship Id="rId314" Type="http://schemas.openxmlformats.org/officeDocument/2006/relationships/customXml" Target="../ink/ink307.xml"/><Relationship Id="rId356" Type="http://schemas.openxmlformats.org/officeDocument/2006/relationships/image" Target="../media/image326.png"/><Relationship Id="rId398" Type="http://schemas.openxmlformats.org/officeDocument/2006/relationships/image" Target="../media/image347.png"/><Relationship Id="rId95" Type="http://schemas.openxmlformats.org/officeDocument/2006/relationships/image" Target="../media/image197.png"/><Relationship Id="rId160" Type="http://schemas.openxmlformats.org/officeDocument/2006/relationships/customXml" Target="../ink/ink230.xml"/><Relationship Id="rId216" Type="http://schemas.openxmlformats.org/officeDocument/2006/relationships/customXml" Target="../ink/ink258.xml"/><Relationship Id="rId258" Type="http://schemas.openxmlformats.org/officeDocument/2006/relationships/customXml" Target="../ink/ink279.xml"/><Relationship Id="rId22" Type="http://schemas.openxmlformats.org/officeDocument/2006/relationships/customXml" Target="../ink/ink161.xml"/><Relationship Id="rId64" Type="http://schemas.openxmlformats.org/officeDocument/2006/relationships/customXml" Target="../ink/ink182.xml"/><Relationship Id="rId118" Type="http://schemas.openxmlformats.org/officeDocument/2006/relationships/customXml" Target="../ink/ink209.xml"/><Relationship Id="rId325" Type="http://schemas.openxmlformats.org/officeDocument/2006/relationships/image" Target="../media/image311.png"/><Relationship Id="rId367" Type="http://schemas.openxmlformats.org/officeDocument/2006/relationships/customXml" Target="../ink/ink334.xml"/><Relationship Id="rId171" Type="http://schemas.openxmlformats.org/officeDocument/2006/relationships/image" Target="../media/image235.png"/><Relationship Id="rId227" Type="http://schemas.openxmlformats.org/officeDocument/2006/relationships/image" Target="../media/image263.png"/><Relationship Id="rId269" Type="http://schemas.openxmlformats.org/officeDocument/2006/relationships/image" Target="../media/image284.png"/><Relationship Id="rId33" Type="http://schemas.openxmlformats.org/officeDocument/2006/relationships/image" Target="../media/image166.png"/><Relationship Id="rId129" Type="http://schemas.openxmlformats.org/officeDocument/2006/relationships/image" Target="../media/image214.png"/><Relationship Id="rId280" Type="http://schemas.openxmlformats.org/officeDocument/2006/relationships/customXml" Target="../ink/ink290.xml"/><Relationship Id="rId336" Type="http://schemas.openxmlformats.org/officeDocument/2006/relationships/customXml" Target="../ink/ink318.xml"/><Relationship Id="rId75" Type="http://schemas.openxmlformats.org/officeDocument/2006/relationships/image" Target="../media/image187.png"/><Relationship Id="rId140" Type="http://schemas.openxmlformats.org/officeDocument/2006/relationships/customXml" Target="../ink/ink220.xml"/><Relationship Id="rId182" Type="http://schemas.openxmlformats.org/officeDocument/2006/relationships/customXml" Target="../ink/ink241.xml"/><Relationship Id="rId378" Type="http://schemas.openxmlformats.org/officeDocument/2006/relationships/image" Target="../media/image337.png"/><Relationship Id="rId403" Type="http://schemas.openxmlformats.org/officeDocument/2006/relationships/customXml" Target="../ink/ink352.xml"/><Relationship Id="rId6" Type="http://schemas.openxmlformats.org/officeDocument/2006/relationships/customXml" Target="../ink/ink153.xml"/><Relationship Id="rId238" Type="http://schemas.openxmlformats.org/officeDocument/2006/relationships/customXml" Target="../ink/ink269.xml"/><Relationship Id="rId291" Type="http://schemas.openxmlformats.org/officeDocument/2006/relationships/image" Target="../media/image295.png"/><Relationship Id="rId305" Type="http://schemas.openxmlformats.org/officeDocument/2006/relationships/image" Target="../media/image302.png"/><Relationship Id="rId347" Type="http://schemas.openxmlformats.org/officeDocument/2006/relationships/image" Target="../media/image322.png"/><Relationship Id="rId44" Type="http://schemas.openxmlformats.org/officeDocument/2006/relationships/customXml" Target="../ink/ink172.xml"/><Relationship Id="rId86" Type="http://schemas.openxmlformats.org/officeDocument/2006/relationships/customXml" Target="../ink/ink193.xml"/><Relationship Id="rId151" Type="http://schemas.openxmlformats.org/officeDocument/2006/relationships/image" Target="../media/image225.png"/><Relationship Id="rId389" Type="http://schemas.openxmlformats.org/officeDocument/2006/relationships/customXml" Target="../ink/ink345.xml"/><Relationship Id="rId193" Type="http://schemas.openxmlformats.org/officeDocument/2006/relationships/image" Target="../media/image246.png"/><Relationship Id="rId207" Type="http://schemas.openxmlformats.org/officeDocument/2006/relationships/image" Target="../media/image253.png"/><Relationship Id="rId249" Type="http://schemas.openxmlformats.org/officeDocument/2006/relationships/image" Target="../media/image274.png"/><Relationship Id="rId13" Type="http://schemas.openxmlformats.org/officeDocument/2006/relationships/image" Target="../media/image156.png"/><Relationship Id="rId109" Type="http://schemas.openxmlformats.org/officeDocument/2006/relationships/image" Target="../media/image204.png"/><Relationship Id="rId260" Type="http://schemas.openxmlformats.org/officeDocument/2006/relationships/customXml" Target="../ink/ink280.xml"/><Relationship Id="rId316" Type="http://schemas.openxmlformats.org/officeDocument/2006/relationships/customXml" Target="../ink/ink308.xml"/><Relationship Id="rId55" Type="http://schemas.openxmlformats.org/officeDocument/2006/relationships/image" Target="../media/image177.png"/><Relationship Id="rId97" Type="http://schemas.openxmlformats.org/officeDocument/2006/relationships/image" Target="../media/image198.png"/><Relationship Id="rId120" Type="http://schemas.openxmlformats.org/officeDocument/2006/relationships/customXml" Target="../ink/ink210.xml"/><Relationship Id="rId358" Type="http://schemas.openxmlformats.org/officeDocument/2006/relationships/image" Target="../media/image327.png"/><Relationship Id="rId162" Type="http://schemas.openxmlformats.org/officeDocument/2006/relationships/customXml" Target="../ink/ink231.xml"/><Relationship Id="rId218" Type="http://schemas.openxmlformats.org/officeDocument/2006/relationships/customXml" Target="../ink/ink259.xml"/><Relationship Id="rId271" Type="http://schemas.openxmlformats.org/officeDocument/2006/relationships/image" Target="../media/image285.png"/><Relationship Id="rId24" Type="http://schemas.openxmlformats.org/officeDocument/2006/relationships/customXml" Target="../ink/ink162.xml"/><Relationship Id="rId66" Type="http://schemas.openxmlformats.org/officeDocument/2006/relationships/customXml" Target="../ink/ink183.xml"/><Relationship Id="rId131" Type="http://schemas.openxmlformats.org/officeDocument/2006/relationships/image" Target="../media/image215.png"/><Relationship Id="rId327" Type="http://schemas.openxmlformats.org/officeDocument/2006/relationships/image" Target="../media/image312.png"/><Relationship Id="rId369" Type="http://schemas.openxmlformats.org/officeDocument/2006/relationships/customXml" Target="../ink/ink335.xml"/><Relationship Id="rId173" Type="http://schemas.openxmlformats.org/officeDocument/2006/relationships/image" Target="../media/image236.png"/><Relationship Id="rId229" Type="http://schemas.openxmlformats.org/officeDocument/2006/relationships/image" Target="../media/image264.png"/><Relationship Id="rId380" Type="http://schemas.openxmlformats.org/officeDocument/2006/relationships/image" Target="../media/image338.png"/><Relationship Id="rId240" Type="http://schemas.openxmlformats.org/officeDocument/2006/relationships/customXml" Target="../ink/ink270.xml"/><Relationship Id="rId35" Type="http://schemas.openxmlformats.org/officeDocument/2006/relationships/image" Target="../media/image167.png"/><Relationship Id="rId77" Type="http://schemas.openxmlformats.org/officeDocument/2006/relationships/image" Target="../media/image188.png"/><Relationship Id="rId100" Type="http://schemas.openxmlformats.org/officeDocument/2006/relationships/customXml" Target="../ink/ink200.xml"/><Relationship Id="rId282" Type="http://schemas.openxmlformats.org/officeDocument/2006/relationships/customXml" Target="../ink/ink291.xml"/><Relationship Id="rId338" Type="http://schemas.openxmlformats.org/officeDocument/2006/relationships/customXml" Target="../ink/ink319.xml"/><Relationship Id="rId8" Type="http://schemas.openxmlformats.org/officeDocument/2006/relationships/customXml" Target="../ink/ink154.xml"/><Relationship Id="rId142" Type="http://schemas.openxmlformats.org/officeDocument/2006/relationships/customXml" Target="../ink/ink221.xml"/><Relationship Id="rId184" Type="http://schemas.openxmlformats.org/officeDocument/2006/relationships/customXml" Target="../ink/ink242.xml"/><Relationship Id="rId391" Type="http://schemas.openxmlformats.org/officeDocument/2006/relationships/customXml" Target="../ink/ink346.xml"/><Relationship Id="rId405" Type="http://schemas.openxmlformats.org/officeDocument/2006/relationships/customXml" Target="../ink/ink353.xml"/><Relationship Id="rId251" Type="http://schemas.openxmlformats.org/officeDocument/2006/relationships/image" Target="../media/image275.png"/><Relationship Id="rId46" Type="http://schemas.openxmlformats.org/officeDocument/2006/relationships/customXml" Target="../ink/ink173.xml"/><Relationship Id="rId293" Type="http://schemas.openxmlformats.org/officeDocument/2006/relationships/image" Target="../media/image296.png"/><Relationship Id="rId307" Type="http://schemas.openxmlformats.org/officeDocument/2006/relationships/image" Target="../media/image303.png"/><Relationship Id="rId349" Type="http://schemas.openxmlformats.org/officeDocument/2006/relationships/image" Target="../media/image323.png"/><Relationship Id="rId88" Type="http://schemas.openxmlformats.org/officeDocument/2006/relationships/customXml" Target="../ink/ink194.xml"/><Relationship Id="rId111" Type="http://schemas.openxmlformats.org/officeDocument/2006/relationships/image" Target="../media/image205.png"/><Relationship Id="rId153" Type="http://schemas.openxmlformats.org/officeDocument/2006/relationships/image" Target="../media/image226.png"/><Relationship Id="rId195" Type="http://schemas.openxmlformats.org/officeDocument/2006/relationships/image" Target="../media/image247.png"/><Relationship Id="rId209" Type="http://schemas.openxmlformats.org/officeDocument/2006/relationships/image" Target="../media/image254.png"/><Relationship Id="rId360" Type="http://schemas.openxmlformats.org/officeDocument/2006/relationships/image" Target="../media/image328.png"/><Relationship Id="rId220" Type="http://schemas.openxmlformats.org/officeDocument/2006/relationships/customXml" Target="../ink/ink260.xml"/><Relationship Id="rId15" Type="http://schemas.openxmlformats.org/officeDocument/2006/relationships/image" Target="../media/image157.png"/><Relationship Id="rId57" Type="http://schemas.openxmlformats.org/officeDocument/2006/relationships/image" Target="../media/image178.png"/><Relationship Id="rId262" Type="http://schemas.openxmlformats.org/officeDocument/2006/relationships/customXml" Target="../ink/ink281.xml"/><Relationship Id="rId318" Type="http://schemas.openxmlformats.org/officeDocument/2006/relationships/customXml" Target="../ink/ink309.xml"/><Relationship Id="rId99" Type="http://schemas.openxmlformats.org/officeDocument/2006/relationships/image" Target="../media/image199.png"/><Relationship Id="rId122" Type="http://schemas.openxmlformats.org/officeDocument/2006/relationships/customXml" Target="../ink/ink211.xml"/><Relationship Id="rId164" Type="http://schemas.openxmlformats.org/officeDocument/2006/relationships/customXml" Target="../ink/ink232.xml"/><Relationship Id="rId371" Type="http://schemas.openxmlformats.org/officeDocument/2006/relationships/customXml" Target="../ink/ink336.xml"/><Relationship Id="rId26" Type="http://schemas.openxmlformats.org/officeDocument/2006/relationships/customXml" Target="../ink/ink163.xml"/><Relationship Id="rId231" Type="http://schemas.openxmlformats.org/officeDocument/2006/relationships/image" Target="../media/image265.png"/><Relationship Id="rId273" Type="http://schemas.openxmlformats.org/officeDocument/2006/relationships/image" Target="../media/image286.png"/><Relationship Id="rId329" Type="http://schemas.openxmlformats.org/officeDocument/2006/relationships/image" Target="../media/image313.png"/><Relationship Id="rId68" Type="http://schemas.openxmlformats.org/officeDocument/2006/relationships/customXml" Target="../ink/ink184.xml"/><Relationship Id="rId133" Type="http://schemas.openxmlformats.org/officeDocument/2006/relationships/image" Target="../media/image216.png"/><Relationship Id="rId175" Type="http://schemas.openxmlformats.org/officeDocument/2006/relationships/image" Target="../media/image237.png"/><Relationship Id="rId340" Type="http://schemas.openxmlformats.org/officeDocument/2006/relationships/customXml" Target="../ink/ink320.xml"/><Relationship Id="rId200" Type="http://schemas.openxmlformats.org/officeDocument/2006/relationships/customXml" Target="../ink/ink250.xml"/><Relationship Id="rId382" Type="http://schemas.openxmlformats.org/officeDocument/2006/relationships/image" Target="../media/image339.png"/><Relationship Id="rId242" Type="http://schemas.openxmlformats.org/officeDocument/2006/relationships/customXml" Target="../ink/ink271.xml"/><Relationship Id="rId284" Type="http://schemas.openxmlformats.org/officeDocument/2006/relationships/customXml" Target="../ink/ink292.xml"/><Relationship Id="rId37" Type="http://schemas.openxmlformats.org/officeDocument/2006/relationships/image" Target="../media/image168.png"/><Relationship Id="rId79" Type="http://schemas.openxmlformats.org/officeDocument/2006/relationships/image" Target="../media/image189.png"/><Relationship Id="rId102" Type="http://schemas.openxmlformats.org/officeDocument/2006/relationships/customXml" Target="../ink/ink201.xml"/><Relationship Id="rId144" Type="http://schemas.openxmlformats.org/officeDocument/2006/relationships/customXml" Target="../ink/ink222.xml"/><Relationship Id="rId90" Type="http://schemas.openxmlformats.org/officeDocument/2006/relationships/customXml" Target="../ink/ink195.xml"/><Relationship Id="rId186" Type="http://schemas.openxmlformats.org/officeDocument/2006/relationships/customXml" Target="../ink/ink243.xml"/><Relationship Id="rId351" Type="http://schemas.openxmlformats.org/officeDocument/2006/relationships/customXml" Target="../ink/ink326.xml"/><Relationship Id="rId393" Type="http://schemas.openxmlformats.org/officeDocument/2006/relationships/customXml" Target="../ink/ink347.xml"/><Relationship Id="rId407" Type="http://schemas.openxmlformats.org/officeDocument/2006/relationships/customXml" Target="../ink/ink354.xml"/><Relationship Id="rId211" Type="http://schemas.openxmlformats.org/officeDocument/2006/relationships/image" Target="../media/image255.png"/><Relationship Id="rId253" Type="http://schemas.openxmlformats.org/officeDocument/2006/relationships/image" Target="../media/image276.png"/><Relationship Id="rId295" Type="http://schemas.openxmlformats.org/officeDocument/2006/relationships/image" Target="../media/image297.png"/><Relationship Id="rId309" Type="http://schemas.openxmlformats.org/officeDocument/2006/relationships/image" Target="../media/image30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3.xml"/><Relationship Id="rId21" Type="http://schemas.openxmlformats.org/officeDocument/2006/relationships/customXml" Target="../ink/ink365.xml"/><Relationship Id="rId42" Type="http://schemas.openxmlformats.org/officeDocument/2006/relationships/image" Target="../media/image373.png"/><Relationship Id="rId63" Type="http://schemas.openxmlformats.org/officeDocument/2006/relationships/customXml" Target="../ink/ink386.xml"/><Relationship Id="rId84" Type="http://schemas.openxmlformats.org/officeDocument/2006/relationships/image" Target="../media/image394.png"/><Relationship Id="rId138" Type="http://schemas.openxmlformats.org/officeDocument/2006/relationships/customXml" Target="../ink/ink424.xml"/><Relationship Id="rId159" Type="http://schemas.openxmlformats.org/officeDocument/2006/relationships/image" Target="../media/image431.png"/><Relationship Id="rId170" Type="http://schemas.openxmlformats.org/officeDocument/2006/relationships/customXml" Target="../ink/ink440.xml"/><Relationship Id="rId191" Type="http://schemas.openxmlformats.org/officeDocument/2006/relationships/image" Target="../media/image447.png"/><Relationship Id="rId107" Type="http://schemas.openxmlformats.org/officeDocument/2006/relationships/customXml" Target="../ink/ink408.xml"/><Relationship Id="rId11" Type="http://schemas.openxmlformats.org/officeDocument/2006/relationships/customXml" Target="../ink/ink360.xml"/><Relationship Id="rId32" Type="http://schemas.openxmlformats.org/officeDocument/2006/relationships/image" Target="../media/image368.png"/><Relationship Id="rId53" Type="http://schemas.openxmlformats.org/officeDocument/2006/relationships/customXml" Target="../ink/ink381.xml"/><Relationship Id="rId74" Type="http://schemas.openxmlformats.org/officeDocument/2006/relationships/image" Target="../media/image389.png"/><Relationship Id="rId128" Type="http://schemas.openxmlformats.org/officeDocument/2006/relationships/image" Target="../media/image416.png"/><Relationship Id="rId149" Type="http://schemas.openxmlformats.org/officeDocument/2006/relationships/image" Target="../media/image426.png"/><Relationship Id="rId5" Type="http://schemas.openxmlformats.org/officeDocument/2006/relationships/customXml" Target="../ink/ink357.xml"/><Relationship Id="rId95" Type="http://schemas.openxmlformats.org/officeDocument/2006/relationships/customXml" Target="../ink/ink402.xml"/><Relationship Id="rId160" Type="http://schemas.openxmlformats.org/officeDocument/2006/relationships/customXml" Target="../ink/ink435.xml"/><Relationship Id="rId181" Type="http://schemas.openxmlformats.org/officeDocument/2006/relationships/image" Target="../media/image442.png"/><Relationship Id="rId22" Type="http://schemas.openxmlformats.org/officeDocument/2006/relationships/image" Target="../media/image363.png"/><Relationship Id="rId43" Type="http://schemas.openxmlformats.org/officeDocument/2006/relationships/customXml" Target="../ink/ink376.xml"/><Relationship Id="rId64" Type="http://schemas.openxmlformats.org/officeDocument/2006/relationships/image" Target="../media/image384.png"/><Relationship Id="rId118" Type="http://schemas.openxmlformats.org/officeDocument/2006/relationships/image" Target="../media/image411.png"/><Relationship Id="rId139" Type="http://schemas.openxmlformats.org/officeDocument/2006/relationships/image" Target="../media/image421.png"/><Relationship Id="rId85" Type="http://schemas.openxmlformats.org/officeDocument/2006/relationships/customXml" Target="../ink/ink397.xml"/><Relationship Id="rId150" Type="http://schemas.openxmlformats.org/officeDocument/2006/relationships/customXml" Target="../ink/ink430.xml"/><Relationship Id="rId171" Type="http://schemas.openxmlformats.org/officeDocument/2006/relationships/image" Target="../media/image437.png"/><Relationship Id="rId192" Type="http://schemas.openxmlformats.org/officeDocument/2006/relationships/customXml" Target="../ink/ink451.xml"/><Relationship Id="rId12" Type="http://schemas.openxmlformats.org/officeDocument/2006/relationships/image" Target="../media/image358.png"/><Relationship Id="rId33" Type="http://schemas.openxmlformats.org/officeDocument/2006/relationships/customXml" Target="../ink/ink371.xml"/><Relationship Id="rId108" Type="http://schemas.openxmlformats.org/officeDocument/2006/relationships/image" Target="../media/image406.png"/><Relationship Id="rId129" Type="http://schemas.openxmlformats.org/officeDocument/2006/relationships/customXml" Target="../ink/ink419.xml"/><Relationship Id="rId54" Type="http://schemas.openxmlformats.org/officeDocument/2006/relationships/image" Target="../media/image379.png"/><Relationship Id="rId75" Type="http://schemas.openxmlformats.org/officeDocument/2006/relationships/customXml" Target="../ink/ink392.xml"/><Relationship Id="rId96" Type="http://schemas.openxmlformats.org/officeDocument/2006/relationships/image" Target="../media/image400.png"/><Relationship Id="rId140" Type="http://schemas.openxmlformats.org/officeDocument/2006/relationships/customXml" Target="../ink/ink425.xml"/><Relationship Id="rId161" Type="http://schemas.openxmlformats.org/officeDocument/2006/relationships/image" Target="../media/image432.png"/><Relationship Id="rId182" Type="http://schemas.openxmlformats.org/officeDocument/2006/relationships/customXml" Target="../ink/ink446.xml"/><Relationship Id="rId6" Type="http://schemas.openxmlformats.org/officeDocument/2006/relationships/image" Target="../media/image356.png"/><Relationship Id="rId23" Type="http://schemas.openxmlformats.org/officeDocument/2006/relationships/customXml" Target="../ink/ink366.xml"/><Relationship Id="rId119" Type="http://schemas.openxmlformats.org/officeDocument/2006/relationships/customXml" Target="../ink/ink414.xml"/><Relationship Id="rId44" Type="http://schemas.openxmlformats.org/officeDocument/2006/relationships/image" Target="../media/image374.png"/><Relationship Id="rId65" Type="http://schemas.openxmlformats.org/officeDocument/2006/relationships/customXml" Target="../ink/ink387.xml"/><Relationship Id="rId86" Type="http://schemas.openxmlformats.org/officeDocument/2006/relationships/image" Target="../media/image395.png"/><Relationship Id="rId130" Type="http://schemas.openxmlformats.org/officeDocument/2006/relationships/customXml" Target="../ink/ink420.xml"/><Relationship Id="rId151" Type="http://schemas.openxmlformats.org/officeDocument/2006/relationships/image" Target="../media/image427.png"/><Relationship Id="rId172" Type="http://schemas.openxmlformats.org/officeDocument/2006/relationships/customXml" Target="../ink/ink441.xml"/><Relationship Id="rId193" Type="http://schemas.openxmlformats.org/officeDocument/2006/relationships/image" Target="../media/image448.png"/><Relationship Id="rId13" Type="http://schemas.openxmlformats.org/officeDocument/2006/relationships/customXml" Target="../ink/ink361.xml"/><Relationship Id="rId109" Type="http://schemas.openxmlformats.org/officeDocument/2006/relationships/customXml" Target="../ink/ink409.xml"/><Relationship Id="rId34" Type="http://schemas.openxmlformats.org/officeDocument/2006/relationships/image" Target="../media/image369.png"/><Relationship Id="rId50" Type="http://schemas.openxmlformats.org/officeDocument/2006/relationships/image" Target="../media/image377.png"/><Relationship Id="rId55" Type="http://schemas.openxmlformats.org/officeDocument/2006/relationships/customXml" Target="../ink/ink382.xml"/><Relationship Id="rId76" Type="http://schemas.openxmlformats.org/officeDocument/2006/relationships/image" Target="../media/image390.png"/><Relationship Id="rId97" Type="http://schemas.openxmlformats.org/officeDocument/2006/relationships/customXml" Target="../ink/ink403.xml"/><Relationship Id="rId104" Type="http://schemas.openxmlformats.org/officeDocument/2006/relationships/image" Target="../media/image404.png"/><Relationship Id="rId120" Type="http://schemas.openxmlformats.org/officeDocument/2006/relationships/image" Target="../media/image412.png"/><Relationship Id="rId125" Type="http://schemas.openxmlformats.org/officeDocument/2006/relationships/customXml" Target="../ink/ink417.xml"/><Relationship Id="rId141" Type="http://schemas.openxmlformats.org/officeDocument/2006/relationships/image" Target="../media/image422.png"/><Relationship Id="rId146" Type="http://schemas.openxmlformats.org/officeDocument/2006/relationships/customXml" Target="../ink/ink428.xml"/><Relationship Id="rId167" Type="http://schemas.openxmlformats.org/officeDocument/2006/relationships/image" Target="../media/image435.png"/><Relationship Id="rId188" Type="http://schemas.openxmlformats.org/officeDocument/2006/relationships/customXml" Target="../ink/ink449.xml"/><Relationship Id="rId7" Type="http://schemas.openxmlformats.org/officeDocument/2006/relationships/customXml" Target="../ink/ink358.xml"/><Relationship Id="rId71" Type="http://schemas.openxmlformats.org/officeDocument/2006/relationships/customXml" Target="../ink/ink390.xml"/><Relationship Id="rId92" Type="http://schemas.openxmlformats.org/officeDocument/2006/relationships/image" Target="../media/image398.png"/><Relationship Id="rId162" Type="http://schemas.openxmlformats.org/officeDocument/2006/relationships/customXml" Target="../ink/ink436.xml"/><Relationship Id="rId183" Type="http://schemas.openxmlformats.org/officeDocument/2006/relationships/image" Target="../media/image443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369.xml"/><Relationship Id="rId24" Type="http://schemas.openxmlformats.org/officeDocument/2006/relationships/image" Target="../media/image364.png"/><Relationship Id="rId40" Type="http://schemas.openxmlformats.org/officeDocument/2006/relationships/image" Target="../media/image372.png"/><Relationship Id="rId45" Type="http://schemas.openxmlformats.org/officeDocument/2006/relationships/customXml" Target="../ink/ink377.xml"/><Relationship Id="rId66" Type="http://schemas.openxmlformats.org/officeDocument/2006/relationships/image" Target="../media/image385.png"/><Relationship Id="rId87" Type="http://schemas.openxmlformats.org/officeDocument/2006/relationships/customXml" Target="../ink/ink398.xml"/><Relationship Id="rId110" Type="http://schemas.openxmlformats.org/officeDocument/2006/relationships/image" Target="../media/image407.png"/><Relationship Id="rId115" Type="http://schemas.openxmlformats.org/officeDocument/2006/relationships/customXml" Target="../ink/ink412.xml"/><Relationship Id="rId131" Type="http://schemas.openxmlformats.org/officeDocument/2006/relationships/image" Target="../media/image417.png"/><Relationship Id="rId136" Type="http://schemas.openxmlformats.org/officeDocument/2006/relationships/customXml" Target="../ink/ink423.xml"/><Relationship Id="rId157" Type="http://schemas.openxmlformats.org/officeDocument/2006/relationships/image" Target="../media/image430.png"/><Relationship Id="rId178" Type="http://schemas.openxmlformats.org/officeDocument/2006/relationships/customXml" Target="../ink/ink444.xml"/><Relationship Id="rId61" Type="http://schemas.openxmlformats.org/officeDocument/2006/relationships/customXml" Target="../ink/ink385.xml"/><Relationship Id="rId82" Type="http://schemas.openxmlformats.org/officeDocument/2006/relationships/image" Target="../media/image393.png"/><Relationship Id="rId152" Type="http://schemas.openxmlformats.org/officeDocument/2006/relationships/customXml" Target="../ink/ink431.xml"/><Relationship Id="rId173" Type="http://schemas.openxmlformats.org/officeDocument/2006/relationships/image" Target="../media/image438.png"/><Relationship Id="rId19" Type="http://schemas.openxmlformats.org/officeDocument/2006/relationships/customXml" Target="../ink/ink364.xml"/><Relationship Id="rId14" Type="http://schemas.openxmlformats.org/officeDocument/2006/relationships/image" Target="../media/image359.png"/><Relationship Id="rId30" Type="http://schemas.openxmlformats.org/officeDocument/2006/relationships/image" Target="../media/image367.png"/><Relationship Id="rId35" Type="http://schemas.openxmlformats.org/officeDocument/2006/relationships/customXml" Target="../ink/ink372.xml"/><Relationship Id="rId56" Type="http://schemas.openxmlformats.org/officeDocument/2006/relationships/image" Target="../media/image380.png"/><Relationship Id="rId77" Type="http://schemas.openxmlformats.org/officeDocument/2006/relationships/customXml" Target="../ink/ink393.xml"/><Relationship Id="rId100" Type="http://schemas.openxmlformats.org/officeDocument/2006/relationships/image" Target="../media/image402.png"/><Relationship Id="rId105" Type="http://schemas.openxmlformats.org/officeDocument/2006/relationships/customXml" Target="../ink/ink407.xml"/><Relationship Id="rId126" Type="http://schemas.openxmlformats.org/officeDocument/2006/relationships/image" Target="../media/image415.png"/><Relationship Id="rId147" Type="http://schemas.openxmlformats.org/officeDocument/2006/relationships/image" Target="../media/image425.png"/><Relationship Id="rId168" Type="http://schemas.openxmlformats.org/officeDocument/2006/relationships/customXml" Target="../ink/ink439.xml"/><Relationship Id="rId8" Type="http://schemas.openxmlformats.org/officeDocument/2006/relationships/image" Target="../media/image357.png"/><Relationship Id="rId51" Type="http://schemas.openxmlformats.org/officeDocument/2006/relationships/customXml" Target="../ink/ink380.xml"/><Relationship Id="rId72" Type="http://schemas.openxmlformats.org/officeDocument/2006/relationships/image" Target="../media/image388.png"/><Relationship Id="rId93" Type="http://schemas.openxmlformats.org/officeDocument/2006/relationships/customXml" Target="../ink/ink401.xml"/><Relationship Id="rId98" Type="http://schemas.openxmlformats.org/officeDocument/2006/relationships/image" Target="../media/image401.png"/><Relationship Id="rId121" Type="http://schemas.openxmlformats.org/officeDocument/2006/relationships/customXml" Target="../ink/ink415.xml"/><Relationship Id="rId142" Type="http://schemas.openxmlformats.org/officeDocument/2006/relationships/customXml" Target="../ink/ink426.xml"/><Relationship Id="rId163" Type="http://schemas.openxmlformats.org/officeDocument/2006/relationships/image" Target="../media/image433.png"/><Relationship Id="rId184" Type="http://schemas.openxmlformats.org/officeDocument/2006/relationships/customXml" Target="../ink/ink447.xml"/><Relationship Id="rId189" Type="http://schemas.openxmlformats.org/officeDocument/2006/relationships/image" Target="../media/image446.png"/><Relationship Id="rId3" Type="http://schemas.openxmlformats.org/officeDocument/2006/relationships/oleObject" Target="../embeddings/oleObject1.bin"/><Relationship Id="rId25" Type="http://schemas.openxmlformats.org/officeDocument/2006/relationships/customXml" Target="../ink/ink367.xml"/><Relationship Id="rId46" Type="http://schemas.openxmlformats.org/officeDocument/2006/relationships/image" Target="../media/image375.png"/><Relationship Id="rId67" Type="http://schemas.openxmlformats.org/officeDocument/2006/relationships/customXml" Target="../ink/ink388.xml"/><Relationship Id="rId116" Type="http://schemas.openxmlformats.org/officeDocument/2006/relationships/image" Target="../media/image410.png"/><Relationship Id="rId137" Type="http://schemas.openxmlformats.org/officeDocument/2006/relationships/image" Target="../media/image420.png"/><Relationship Id="rId158" Type="http://schemas.openxmlformats.org/officeDocument/2006/relationships/customXml" Target="../ink/ink434.xml"/><Relationship Id="rId20" Type="http://schemas.openxmlformats.org/officeDocument/2006/relationships/image" Target="../media/image362.png"/><Relationship Id="rId41" Type="http://schemas.openxmlformats.org/officeDocument/2006/relationships/customXml" Target="../ink/ink375.xml"/><Relationship Id="rId62" Type="http://schemas.openxmlformats.org/officeDocument/2006/relationships/image" Target="../media/image383.png"/><Relationship Id="rId83" Type="http://schemas.openxmlformats.org/officeDocument/2006/relationships/customXml" Target="../ink/ink396.xml"/><Relationship Id="rId88" Type="http://schemas.openxmlformats.org/officeDocument/2006/relationships/image" Target="../media/image396.png"/><Relationship Id="rId111" Type="http://schemas.openxmlformats.org/officeDocument/2006/relationships/customXml" Target="../ink/ink410.xml"/><Relationship Id="rId132" Type="http://schemas.openxmlformats.org/officeDocument/2006/relationships/customXml" Target="../ink/ink421.xml"/><Relationship Id="rId153" Type="http://schemas.openxmlformats.org/officeDocument/2006/relationships/image" Target="../media/image428.png"/><Relationship Id="rId174" Type="http://schemas.openxmlformats.org/officeDocument/2006/relationships/customXml" Target="../ink/ink442.xml"/><Relationship Id="rId179" Type="http://schemas.openxmlformats.org/officeDocument/2006/relationships/image" Target="../media/image441.png"/><Relationship Id="rId190" Type="http://schemas.openxmlformats.org/officeDocument/2006/relationships/customXml" Target="../ink/ink450.xml"/><Relationship Id="rId15" Type="http://schemas.openxmlformats.org/officeDocument/2006/relationships/customXml" Target="../ink/ink362.xml"/><Relationship Id="rId36" Type="http://schemas.openxmlformats.org/officeDocument/2006/relationships/image" Target="../media/image370.png"/><Relationship Id="rId57" Type="http://schemas.openxmlformats.org/officeDocument/2006/relationships/customXml" Target="../ink/ink383.xml"/><Relationship Id="rId106" Type="http://schemas.openxmlformats.org/officeDocument/2006/relationships/image" Target="../media/image405.png"/><Relationship Id="rId127" Type="http://schemas.openxmlformats.org/officeDocument/2006/relationships/customXml" Target="../ink/ink418.xml"/><Relationship Id="rId10" Type="http://schemas.openxmlformats.org/officeDocument/2006/relationships/image" Target="../media/image5.png"/><Relationship Id="rId31" Type="http://schemas.openxmlformats.org/officeDocument/2006/relationships/customXml" Target="../ink/ink370.xml"/><Relationship Id="rId52" Type="http://schemas.openxmlformats.org/officeDocument/2006/relationships/image" Target="../media/image378.png"/><Relationship Id="rId73" Type="http://schemas.openxmlformats.org/officeDocument/2006/relationships/customXml" Target="../ink/ink391.xml"/><Relationship Id="rId78" Type="http://schemas.openxmlformats.org/officeDocument/2006/relationships/image" Target="../media/image391.png"/><Relationship Id="rId94" Type="http://schemas.openxmlformats.org/officeDocument/2006/relationships/image" Target="../media/image399.png"/><Relationship Id="rId99" Type="http://schemas.openxmlformats.org/officeDocument/2006/relationships/customXml" Target="../ink/ink404.xml"/><Relationship Id="rId101" Type="http://schemas.openxmlformats.org/officeDocument/2006/relationships/customXml" Target="../ink/ink405.xml"/><Relationship Id="rId122" Type="http://schemas.openxmlformats.org/officeDocument/2006/relationships/image" Target="../media/image413.png"/><Relationship Id="rId143" Type="http://schemas.openxmlformats.org/officeDocument/2006/relationships/image" Target="../media/image423.png"/><Relationship Id="rId148" Type="http://schemas.openxmlformats.org/officeDocument/2006/relationships/customXml" Target="../ink/ink429.xml"/><Relationship Id="rId164" Type="http://schemas.openxmlformats.org/officeDocument/2006/relationships/customXml" Target="../ink/ink437.xml"/><Relationship Id="rId169" Type="http://schemas.openxmlformats.org/officeDocument/2006/relationships/image" Target="../media/image436.png"/><Relationship Id="rId185" Type="http://schemas.openxmlformats.org/officeDocument/2006/relationships/image" Target="../media/image444.png"/><Relationship Id="rId4" Type="http://schemas.openxmlformats.org/officeDocument/2006/relationships/image" Target="../media/image355.wmf"/><Relationship Id="rId9" Type="http://schemas.openxmlformats.org/officeDocument/2006/relationships/customXml" Target="../ink/ink359.xml"/><Relationship Id="rId180" Type="http://schemas.openxmlformats.org/officeDocument/2006/relationships/customXml" Target="../ink/ink445.xml"/><Relationship Id="rId26" Type="http://schemas.openxmlformats.org/officeDocument/2006/relationships/image" Target="../media/image365.png"/><Relationship Id="rId47" Type="http://schemas.openxmlformats.org/officeDocument/2006/relationships/customXml" Target="../ink/ink378.xml"/><Relationship Id="rId68" Type="http://schemas.openxmlformats.org/officeDocument/2006/relationships/image" Target="../media/image386.png"/><Relationship Id="rId89" Type="http://schemas.openxmlformats.org/officeDocument/2006/relationships/customXml" Target="../ink/ink399.xml"/><Relationship Id="rId112" Type="http://schemas.openxmlformats.org/officeDocument/2006/relationships/image" Target="../media/image408.png"/><Relationship Id="rId133" Type="http://schemas.openxmlformats.org/officeDocument/2006/relationships/image" Target="../media/image418.png"/><Relationship Id="rId154" Type="http://schemas.openxmlformats.org/officeDocument/2006/relationships/customXml" Target="../ink/ink432.xml"/><Relationship Id="rId175" Type="http://schemas.openxmlformats.org/officeDocument/2006/relationships/image" Target="../media/image439.png"/><Relationship Id="rId16" Type="http://schemas.openxmlformats.org/officeDocument/2006/relationships/image" Target="../media/image360.png"/><Relationship Id="rId37" Type="http://schemas.openxmlformats.org/officeDocument/2006/relationships/customXml" Target="../ink/ink373.xml"/><Relationship Id="rId58" Type="http://schemas.openxmlformats.org/officeDocument/2006/relationships/image" Target="../media/image381.png"/><Relationship Id="rId79" Type="http://schemas.openxmlformats.org/officeDocument/2006/relationships/customXml" Target="../ink/ink394.xml"/><Relationship Id="rId102" Type="http://schemas.openxmlformats.org/officeDocument/2006/relationships/image" Target="../media/image403.png"/><Relationship Id="rId123" Type="http://schemas.openxmlformats.org/officeDocument/2006/relationships/customXml" Target="../ink/ink416.xml"/><Relationship Id="rId144" Type="http://schemas.openxmlformats.org/officeDocument/2006/relationships/customXml" Target="../ink/ink427.xml"/><Relationship Id="rId90" Type="http://schemas.openxmlformats.org/officeDocument/2006/relationships/image" Target="../media/image397.png"/><Relationship Id="rId165" Type="http://schemas.openxmlformats.org/officeDocument/2006/relationships/image" Target="../media/image434.png"/><Relationship Id="rId186" Type="http://schemas.openxmlformats.org/officeDocument/2006/relationships/customXml" Target="../ink/ink448.xml"/><Relationship Id="rId27" Type="http://schemas.openxmlformats.org/officeDocument/2006/relationships/customXml" Target="../ink/ink368.xml"/><Relationship Id="rId48" Type="http://schemas.openxmlformats.org/officeDocument/2006/relationships/image" Target="../media/image376.png"/><Relationship Id="rId69" Type="http://schemas.openxmlformats.org/officeDocument/2006/relationships/customXml" Target="../ink/ink389.xml"/><Relationship Id="rId113" Type="http://schemas.openxmlformats.org/officeDocument/2006/relationships/customXml" Target="../ink/ink411.xml"/><Relationship Id="rId134" Type="http://schemas.openxmlformats.org/officeDocument/2006/relationships/customXml" Target="../ink/ink422.xml"/><Relationship Id="rId80" Type="http://schemas.openxmlformats.org/officeDocument/2006/relationships/image" Target="../media/image392.png"/><Relationship Id="rId155" Type="http://schemas.openxmlformats.org/officeDocument/2006/relationships/image" Target="../media/image429.png"/><Relationship Id="rId176" Type="http://schemas.openxmlformats.org/officeDocument/2006/relationships/customXml" Target="../ink/ink443.xml"/><Relationship Id="rId17" Type="http://schemas.openxmlformats.org/officeDocument/2006/relationships/customXml" Target="../ink/ink363.xml"/><Relationship Id="rId38" Type="http://schemas.openxmlformats.org/officeDocument/2006/relationships/image" Target="../media/image371.png"/><Relationship Id="rId59" Type="http://schemas.openxmlformats.org/officeDocument/2006/relationships/customXml" Target="../ink/ink384.xml"/><Relationship Id="rId103" Type="http://schemas.openxmlformats.org/officeDocument/2006/relationships/customXml" Target="../ink/ink406.xml"/><Relationship Id="rId124" Type="http://schemas.openxmlformats.org/officeDocument/2006/relationships/image" Target="../media/image414.png"/><Relationship Id="rId70" Type="http://schemas.openxmlformats.org/officeDocument/2006/relationships/image" Target="../media/image387.png"/><Relationship Id="rId91" Type="http://schemas.openxmlformats.org/officeDocument/2006/relationships/customXml" Target="../ink/ink400.xml"/><Relationship Id="rId145" Type="http://schemas.openxmlformats.org/officeDocument/2006/relationships/image" Target="../media/image424.png"/><Relationship Id="rId166" Type="http://schemas.openxmlformats.org/officeDocument/2006/relationships/customXml" Target="../ink/ink438.xml"/><Relationship Id="rId187" Type="http://schemas.openxmlformats.org/officeDocument/2006/relationships/image" Target="../media/image445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366.png"/><Relationship Id="rId49" Type="http://schemas.openxmlformats.org/officeDocument/2006/relationships/customXml" Target="../ink/ink379.xml"/><Relationship Id="rId114" Type="http://schemas.openxmlformats.org/officeDocument/2006/relationships/image" Target="../media/image409.png"/><Relationship Id="rId60" Type="http://schemas.openxmlformats.org/officeDocument/2006/relationships/image" Target="../media/image382.png"/><Relationship Id="rId81" Type="http://schemas.openxmlformats.org/officeDocument/2006/relationships/customXml" Target="../ink/ink395.xml"/><Relationship Id="rId135" Type="http://schemas.openxmlformats.org/officeDocument/2006/relationships/image" Target="../media/image419.png"/><Relationship Id="rId156" Type="http://schemas.openxmlformats.org/officeDocument/2006/relationships/customXml" Target="../ink/ink433.xml"/><Relationship Id="rId177" Type="http://schemas.openxmlformats.org/officeDocument/2006/relationships/image" Target="../media/image440.png"/><Relationship Id="rId18" Type="http://schemas.openxmlformats.org/officeDocument/2006/relationships/image" Target="../media/image361.png"/><Relationship Id="rId39" Type="http://schemas.openxmlformats.org/officeDocument/2006/relationships/customXml" Target="../ink/ink37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customXml" Target="../ink/ink456.xml"/><Relationship Id="rId3" Type="http://schemas.openxmlformats.org/officeDocument/2006/relationships/oleObject" Target="../embeddings/oleObject2.bin"/><Relationship Id="rId7" Type="http://schemas.openxmlformats.org/officeDocument/2006/relationships/customXml" Target="../ink/ink453.xml"/><Relationship Id="rId12" Type="http://schemas.openxmlformats.org/officeDocument/2006/relationships/image" Target="../media/image4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11" Type="http://schemas.openxmlformats.org/officeDocument/2006/relationships/customXml" Target="../ink/ink455.xml"/><Relationship Id="rId5" Type="http://schemas.openxmlformats.org/officeDocument/2006/relationships/customXml" Target="../ink/ink452.xml"/><Relationship Id="rId10" Type="http://schemas.openxmlformats.org/officeDocument/2006/relationships/image" Target="../media/image452.png"/><Relationship Id="rId4" Type="http://schemas.openxmlformats.org/officeDocument/2006/relationships/image" Target="../media/image449.emf"/><Relationship Id="rId9" Type="http://schemas.openxmlformats.org/officeDocument/2006/relationships/customXml" Target="../ink/ink454.xml"/><Relationship Id="rId14" Type="http://schemas.openxmlformats.org/officeDocument/2006/relationships/image" Target="../media/image4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9.xml"/><Relationship Id="rId3" Type="http://schemas.openxmlformats.org/officeDocument/2006/relationships/image" Target="../media/image455.wmf"/><Relationship Id="rId7" Type="http://schemas.openxmlformats.org/officeDocument/2006/relationships/image" Target="../media/image457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8.xml"/><Relationship Id="rId5" Type="http://schemas.openxmlformats.org/officeDocument/2006/relationships/image" Target="../media/image456.png"/><Relationship Id="rId4" Type="http://schemas.openxmlformats.org/officeDocument/2006/relationships/customXml" Target="../ink/ink457.xml"/><Relationship Id="rId9" Type="http://schemas.openxmlformats.org/officeDocument/2006/relationships/image" Target="../media/image4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A tree in a snowy environment&#10;&#10;Description automatically generated with low confidence">
            <a:extLst>
              <a:ext uri="{FF2B5EF4-FFF2-40B4-BE49-F238E27FC236}">
                <a16:creationId xmlns:a16="http://schemas.microsoft.com/office/drawing/2014/main" id="{D1B090B9-08B7-41CA-95AA-66125E64F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22960" y="244162"/>
            <a:ext cx="7543800" cy="2681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9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Trees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39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306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28"/>
          <p:cNvSpPr txBox="1">
            <a:spLocks noChangeArrowheads="1"/>
          </p:cNvSpPr>
          <p:nvPr/>
        </p:nvSpPr>
        <p:spPr bwMode="auto">
          <a:xfrm>
            <a:off x="5340212" y="1616967"/>
            <a:ext cx="1441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 b="1" dirty="0">
                <a:solidFill>
                  <a:schemeClr val="tx2"/>
                </a:solidFill>
                <a:latin typeface="Cambria" panose="02040503050406030204" pitchFamily="18" charset="0"/>
              </a:rPr>
              <a:t>Test Data</a:t>
            </a:r>
            <a:endParaRPr lang="en-US" altLang="en-US" sz="20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6042" y="726608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Apply Model to Test Data</a:t>
            </a:r>
          </a:p>
        </p:txBody>
      </p:sp>
      <p:graphicFrame>
        <p:nvGraphicFramePr>
          <p:cNvPr id="3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835388"/>
              </p:ext>
            </p:extLst>
          </p:nvPr>
        </p:nvGraphicFramePr>
        <p:xfrm>
          <a:off x="5462588" y="1876425"/>
          <a:ext cx="3284537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653128" imgH="1573961" progId="Word.Document.8">
                  <p:embed/>
                </p:oleObj>
              </mc:Choice>
              <mc:Fallback>
                <p:oleObj name="Document" r:id="rId2" imgW="4653128" imgH="1573961" progId="Word.Document.8">
                  <p:embed/>
                  <p:pic>
                    <p:nvPicPr>
                      <p:cNvPr id="3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588" y="1876425"/>
                        <a:ext cx="3284537" cy="1108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"/>
          <p:cNvGrpSpPr>
            <a:grpSpLocks/>
          </p:cNvGrpSpPr>
          <p:nvPr/>
        </p:nvGrpSpPr>
        <p:grpSpPr bwMode="auto">
          <a:xfrm>
            <a:off x="1303421" y="1675746"/>
            <a:ext cx="3362158" cy="2667000"/>
            <a:chOff x="384" y="1584"/>
            <a:chExt cx="2515" cy="1694"/>
          </a:xfrm>
        </p:grpSpPr>
        <p:sp>
          <p:nvSpPr>
            <p:cNvPr id="34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676" cy="21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Refund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MarSt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TaxInc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510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800000"/>
                  </a:solidFill>
                  <a:latin typeface="Arial" panose="020B0604020202020204" pitchFamily="34" charset="0"/>
                </a:rPr>
                <a:t>YES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6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8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rgbClr val="00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Yes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Text Box 22"/>
            <p:cNvSpPr txBox="1">
              <a:spLocks noChangeArrowheads="1"/>
            </p:cNvSpPr>
            <p:nvPr/>
          </p:nvSpPr>
          <p:spPr bwMode="auto">
            <a:xfrm>
              <a:off x="1720" y="1750"/>
              <a:ext cx="33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solidFill>
                    <a:srgbClr val="FF0000"/>
                  </a:solidFill>
                  <a:latin typeface="Arial" panose="020B0604020202020204" pitchFamily="34" charset="0"/>
                </a:rPr>
                <a:t>No</a:t>
              </a:r>
            </a:p>
          </p:txBody>
        </p:sp>
        <p:sp>
          <p:nvSpPr>
            <p:cNvPr id="53" name="Text Box 23"/>
            <p:cNvSpPr txBox="1">
              <a:spLocks noChangeArrowheads="1"/>
            </p:cNvSpPr>
            <p:nvPr/>
          </p:nvSpPr>
          <p:spPr bwMode="auto">
            <a:xfrm>
              <a:off x="2197" y="2208"/>
              <a:ext cx="70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solidFill>
                    <a:srgbClr val="FF0000"/>
                  </a:solidFill>
                  <a:latin typeface="Arial" panose="020B0604020202020204" pitchFamily="34" charset="0"/>
                </a:rPr>
                <a:t>Married</a:t>
              </a:r>
              <a:r>
                <a:rPr lang="en-US" altLang="en-US" sz="16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54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Single, Divorced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&lt;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&gt;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8" name="Line 29"/>
          <p:cNvSpPr>
            <a:spLocks noChangeShapeType="1"/>
          </p:cNvSpPr>
          <p:nvPr/>
        </p:nvSpPr>
        <p:spPr bwMode="auto">
          <a:xfrm flipH="1">
            <a:off x="4469061" y="2658159"/>
            <a:ext cx="1809000" cy="205735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1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28"/>
          <p:cNvSpPr txBox="1">
            <a:spLocks noChangeArrowheads="1"/>
          </p:cNvSpPr>
          <p:nvPr/>
        </p:nvSpPr>
        <p:spPr bwMode="auto">
          <a:xfrm>
            <a:off x="5340212" y="1616967"/>
            <a:ext cx="1441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 b="1" dirty="0">
                <a:solidFill>
                  <a:schemeClr val="tx2"/>
                </a:solidFill>
                <a:latin typeface="Cambria" panose="02040503050406030204" pitchFamily="18" charset="0"/>
              </a:rPr>
              <a:t>Test Data</a:t>
            </a:r>
            <a:endParaRPr lang="en-US" altLang="en-US" sz="20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6042" y="726608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Apply Model to Test Data</a:t>
            </a:r>
          </a:p>
        </p:txBody>
      </p:sp>
      <p:graphicFrame>
        <p:nvGraphicFramePr>
          <p:cNvPr id="32" name="Object 27"/>
          <p:cNvGraphicFramePr>
            <a:graphicFrameLocks noChangeAspect="1"/>
          </p:cNvGraphicFramePr>
          <p:nvPr/>
        </p:nvGraphicFramePr>
        <p:xfrm>
          <a:off x="5462588" y="1876425"/>
          <a:ext cx="3284537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653128" imgH="1573961" progId="Word.Document.8">
                  <p:embed/>
                </p:oleObj>
              </mc:Choice>
              <mc:Fallback>
                <p:oleObj name="Document" r:id="rId2" imgW="4653128" imgH="1573961" progId="Word.Document.8">
                  <p:embed/>
                  <p:pic>
                    <p:nvPicPr>
                      <p:cNvPr id="3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588" y="1876425"/>
                        <a:ext cx="3284537" cy="1108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"/>
          <p:cNvGrpSpPr>
            <a:grpSpLocks/>
          </p:cNvGrpSpPr>
          <p:nvPr/>
        </p:nvGrpSpPr>
        <p:grpSpPr bwMode="auto">
          <a:xfrm>
            <a:off x="1303421" y="1675746"/>
            <a:ext cx="3362158" cy="2667000"/>
            <a:chOff x="384" y="1584"/>
            <a:chExt cx="2515" cy="1694"/>
          </a:xfrm>
        </p:grpSpPr>
        <p:sp>
          <p:nvSpPr>
            <p:cNvPr id="34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676" cy="21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Refund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MarSt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TaxInc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510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800000"/>
                  </a:solidFill>
                  <a:latin typeface="Arial" panose="020B0604020202020204" pitchFamily="34" charset="0"/>
                </a:rPr>
                <a:t>YES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6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8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rgbClr val="00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2226" y="2558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Yes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Text Box 22"/>
            <p:cNvSpPr txBox="1">
              <a:spLocks noChangeArrowheads="1"/>
            </p:cNvSpPr>
            <p:nvPr/>
          </p:nvSpPr>
          <p:spPr bwMode="auto">
            <a:xfrm>
              <a:off x="1720" y="1750"/>
              <a:ext cx="33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solidFill>
                    <a:srgbClr val="FF0000"/>
                  </a:solidFill>
                  <a:latin typeface="Arial" panose="020B0604020202020204" pitchFamily="34" charset="0"/>
                </a:rPr>
                <a:t>No</a:t>
              </a:r>
            </a:p>
          </p:txBody>
        </p:sp>
        <p:sp>
          <p:nvSpPr>
            <p:cNvPr id="53" name="Text Box 23"/>
            <p:cNvSpPr txBox="1">
              <a:spLocks noChangeArrowheads="1"/>
            </p:cNvSpPr>
            <p:nvPr/>
          </p:nvSpPr>
          <p:spPr bwMode="auto">
            <a:xfrm>
              <a:off x="2197" y="2208"/>
              <a:ext cx="70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solidFill>
                    <a:srgbClr val="FF0000"/>
                  </a:solidFill>
                  <a:latin typeface="Arial" panose="020B0604020202020204" pitchFamily="34" charset="0"/>
                </a:rPr>
                <a:t>Married</a:t>
              </a:r>
              <a:r>
                <a:rPr lang="en-US" altLang="en-US" sz="16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54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Single, Divorced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&lt;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&gt;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8" name="Line 29"/>
          <p:cNvSpPr>
            <a:spLocks noChangeShapeType="1"/>
          </p:cNvSpPr>
          <p:nvPr/>
        </p:nvSpPr>
        <p:spPr bwMode="auto">
          <a:xfrm flipH="1">
            <a:off x="4282156" y="2658159"/>
            <a:ext cx="3795044" cy="77071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Text Box 29"/>
          <p:cNvSpPr txBox="1">
            <a:spLocks noChangeArrowheads="1"/>
          </p:cNvSpPr>
          <p:nvPr/>
        </p:nvSpPr>
        <p:spPr bwMode="auto">
          <a:xfrm>
            <a:off x="5448300" y="3341624"/>
            <a:ext cx="2667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Assign Cheat to “</a:t>
            </a:r>
            <a:r>
              <a:rPr lang="en-US" altLang="en-US" sz="2000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No</a:t>
            </a: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54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DB30D69-918B-49CC-B82F-62018CC31156}"/>
                  </a:ext>
                </a:extLst>
              </p14:cNvPr>
              <p14:cNvContentPartPr/>
              <p14:nvPr/>
            </p14:nvContentPartPr>
            <p14:xfrm>
              <a:off x="6029982" y="1744684"/>
              <a:ext cx="1921320" cy="6087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DB30D69-918B-49CC-B82F-62018CC311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1342" y="1736044"/>
                <a:ext cx="1938960" cy="62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9C94E5E-B603-4385-B440-72C6A3FC58B1}"/>
              </a:ext>
            </a:extLst>
          </p:cNvPr>
          <p:cNvGrpSpPr/>
          <p:nvPr/>
        </p:nvGrpSpPr>
        <p:grpSpPr>
          <a:xfrm>
            <a:off x="118422" y="51604"/>
            <a:ext cx="8283600" cy="5102280"/>
            <a:chOff x="118422" y="51604"/>
            <a:chExt cx="8283600" cy="51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237FFF-3A15-4127-B712-E2243AEA38D3}"/>
                    </a:ext>
                  </a:extLst>
                </p14:cNvPr>
                <p14:cNvContentPartPr/>
                <p14:nvPr/>
              </p14:nvContentPartPr>
              <p14:xfrm>
                <a:off x="3286782" y="796804"/>
                <a:ext cx="555120" cy="1248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237FFF-3A15-4127-B712-E2243AEA38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77782" y="787804"/>
                  <a:ext cx="572760" cy="12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E83F09-5350-4CF9-AEF7-EF85C851073B}"/>
                    </a:ext>
                  </a:extLst>
                </p14:cNvPr>
                <p14:cNvContentPartPr/>
                <p14:nvPr/>
              </p14:nvContentPartPr>
              <p14:xfrm>
                <a:off x="2893302" y="589804"/>
                <a:ext cx="148680" cy="305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E83F09-5350-4CF9-AEF7-EF85C85107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84302" y="581164"/>
                  <a:ext cx="166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9BC7D0-2EAE-4E57-86B4-A59DFD6B5438}"/>
                    </a:ext>
                  </a:extLst>
                </p14:cNvPr>
                <p14:cNvContentPartPr/>
                <p14:nvPr/>
              </p14:nvContentPartPr>
              <p14:xfrm>
                <a:off x="3138102" y="554164"/>
                <a:ext cx="245520" cy="192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9BC7D0-2EAE-4E57-86B4-A59DFD6B54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29102" y="545524"/>
                  <a:ext cx="263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4D9A4A-F64A-43AB-AE34-DDD3DAD7A87E}"/>
                    </a:ext>
                  </a:extLst>
                </p14:cNvPr>
                <p14:cNvContentPartPr/>
                <p14:nvPr/>
              </p14:nvContentPartPr>
              <p14:xfrm>
                <a:off x="3836862" y="224764"/>
                <a:ext cx="1531080" cy="856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4D9A4A-F64A-43AB-AE34-DDD3DAD7A8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27862" y="216124"/>
                  <a:ext cx="154872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EF1DD6-3D10-4819-895E-DBF0DBA33634}"/>
                    </a:ext>
                  </a:extLst>
                </p14:cNvPr>
                <p14:cNvContentPartPr/>
                <p14:nvPr/>
              </p14:nvContentPartPr>
              <p14:xfrm>
                <a:off x="4029822" y="231244"/>
                <a:ext cx="212400" cy="210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EF1DD6-3D10-4819-895E-DBF0DBA336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20822" y="222604"/>
                  <a:ext cx="230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6DCA6C-6CA0-4F38-80AE-384B40C3D085}"/>
                    </a:ext>
                  </a:extLst>
                </p14:cNvPr>
                <p14:cNvContentPartPr/>
                <p14:nvPr/>
              </p14:nvContentPartPr>
              <p14:xfrm>
                <a:off x="4880142" y="65284"/>
                <a:ext cx="129240" cy="224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6DCA6C-6CA0-4F38-80AE-384B40C3D0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71502" y="56284"/>
                  <a:ext cx="1468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84D430-CE86-408B-84C4-8A408E3D9622}"/>
                    </a:ext>
                  </a:extLst>
                </p14:cNvPr>
                <p14:cNvContentPartPr/>
                <p14:nvPr/>
              </p14:nvContentPartPr>
              <p14:xfrm>
                <a:off x="5054022" y="127564"/>
                <a:ext cx="206280" cy="157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84D430-CE86-408B-84C4-8A408E3D96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45022" y="118564"/>
                  <a:ext cx="223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F6EE98-51C7-4319-8883-5CD8BBF6AACC}"/>
                    </a:ext>
                  </a:extLst>
                </p14:cNvPr>
                <p14:cNvContentPartPr/>
                <p14:nvPr/>
              </p14:nvContentPartPr>
              <p14:xfrm>
                <a:off x="5351742" y="51604"/>
                <a:ext cx="23040" cy="252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F6EE98-51C7-4319-8883-5CD8BBF6AA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43102" y="42604"/>
                  <a:ext cx="40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E456D6-23B9-4C82-A01D-A050A097E5F5}"/>
                    </a:ext>
                  </a:extLst>
                </p14:cNvPr>
                <p14:cNvContentPartPr/>
                <p14:nvPr/>
              </p14:nvContentPartPr>
              <p14:xfrm>
                <a:off x="5346702" y="127924"/>
                <a:ext cx="158760" cy="82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E456D6-23B9-4C82-A01D-A050A097E5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38062" y="119284"/>
                  <a:ext cx="176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45E7C4-F3E2-47C5-BDA7-5AE6C4B1D16A}"/>
                    </a:ext>
                  </a:extLst>
                </p14:cNvPr>
                <p14:cNvContentPartPr/>
                <p14:nvPr/>
              </p14:nvContentPartPr>
              <p14:xfrm>
                <a:off x="4029102" y="265444"/>
                <a:ext cx="201600" cy="243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45E7C4-F3E2-47C5-BDA7-5AE6C4B1D1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20102" y="256444"/>
                  <a:ext cx="219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76BEF8-6043-47F5-9751-D3C34B34827D}"/>
                    </a:ext>
                  </a:extLst>
                </p14:cNvPr>
                <p14:cNvContentPartPr/>
                <p14:nvPr/>
              </p14:nvContentPartPr>
              <p14:xfrm>
                <a:off x="4111902" y="466324"/>
                <a:ext cx="63720" cy="281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76BEF8-6043-47F5-9751-D3C34B3482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2902" y="457684"/>
                  <a:ext cx="81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1A11CB-0530-4572-B5F2-B0225002CC4A}"/>
                    </a:ext>
                  </a:extLst>
                </p14:cNvPr>
                <p14:cNvContentPartPr/>
                <p14:nvPr/>
              </p14:nvContentPartPr>
              <p14:xfrm>
                <a:off x="4239342" y="567124"/>
                <a:ext cx="70560" cy="118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1A11CB-0530-4572-B5F2-B0225002CC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30342" y="558124"/>
                  <a:ext cx="88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81294E7-93A2-486D-9B68-2424828DE9D1}"/>
                    </a:ext>
                  </a:extLst>
                </p14:cNvPr>
                <p14:cNvContentPartPr/>
                <p14:nvPr/>
              </p14:nvContentPartPr>
              <p14:xfrm>
                <a:off x="4349142" y="528604"/>
                <a:ext cx="83520" cy="124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81294E7-93A2-486D-9B68-2424828DE9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40142" y="519964"/>
                  <a:ext cx="10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1B68C7-C2C7-46FC-99E4-90BFC4E15E05}"/>
                    </a:ext>
                  </a:extLst>
                </p14:cNvPr>
                <p14:cNvContentPartPr/>
                <p14:nvPr/>
              </p14:nvContentPartPr>
              <p14:xfrm>
                <a:off x="4440222" y="459484"/>
                <a:ext cx="32400" cy="222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1B68C7-C2C7-46FC-99E4-90BFC4E15E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1222" y="450484"/>
                  <a:ext cx="50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97EEDB-8247-4BE1-B077-9BC5B2ECDDE4}"/>
                    </a:ext>
                  </a:extLst>
                </p14:cNvPr>
                <p14:cNvContentPartPr/>
                <p14:nvPr/>
              </p14:nvContentPartPr>
              <p14:xfrm>
                <a:off x="4505022" y="491884"/>
                <a:ext cx="119160" cy="11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97EEDB-8247-4BE1-B077-9BC5B2ECDD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96022" y="483244"/>
                  <a:ext cx="136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431D22-7361-403C-9DDF-A01D5EB87E08}"/>
                    </a:ext>
                  </a:extLst>
                </p14:cNvPr>
                <p14:cNvContentPartPr/>
                <p14:nvPr/>
              </p14:nvContentPartPr>
              <p14:xfrm>
                <a:off x="4634262" y="410524"/>
                <a:ext cx="290880" cy="17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431D22-7361-403C-9DDF-A01D5EB87E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5622" y="401524"/>
                  <a:ext cx="30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5DDE9B-2600-490B-8071-ED5C56C7A05C}"/>
                    </a:ext>
                  </a:extLst>
                </p14:cNvPr>
                <p14:cNvContentPartPr/>
                <p14:nvPr/>
              </p14:nvContentPartPr>
              <p14:xfrm>
                <a:off x="4144662" y="765484"/>
                <a:ext cx="177480" cy="148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5DDE9B-2600-490B-8071-ED5C56C7A0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36022" y="756844"/>
                  <a:ext cx="195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E2B11C-7A48-476D-BBD1-BF58D56EC220}"/>
                    </a:ext>
                  </a:extLst>
                </p14:cNvPr>
                <p14:cNvContentPartPr/>
                <p14:nvPr/>
              </p14:nvContentPartPr>
              <p14:xfrm>
                <a:off x="4357422" y="752524"/>
                <a:ext cx="450000" cy="287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E2B11C-7A48-476D-BBD1-BF58D56EC2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48422" y="743524"/>
                  <a:ext cx="467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EF90F3-DB04-4A07-9570-DCBC4B23A783}"/>
                    </a:ext>
                  </a:extLst>
                </p14:cNvPr>
                <p14:cNvContentPartPr/>
                <p14:nvPr/>
              </p14:nvContentPartPr>
              <p14:xfrm>
                <a:off x="4867182" y="658204"/>
                <a:ext cx="32400" cy="227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EF90F3-DB04-4A07-9570-DCBC4B23A7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8182" y="649564"/>
                  <a:ext cx="50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9A1FD5-F797-45E4-B997-B989EFBA1E2E}"/>
                    </a:ext>
                  </a:extLst>
                </p14:cNvPr>
                <p14:cNvContentPartPr/>
                <p14:nvPr/>
              </p14:nvContentPartPr>
              <p14:xfrm>
                <a:off x="4940622" y="640924"/>
                <a:ext cx="309240" cy="175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9A1FD5-F797-45E4-B997-B989EFBA1E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1982" y="631924"/>
                  <a:ext cx="326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D8262B-05CC-4C12-92E7-B7DF88F50AB1}"/>
                    </a:ext>
                  </a:extLst>
                </p14:cNvPr>
                <p14:cNvContentPartPr/>
                <p14:nvPr/>
              </p14:nvContentPartPr>
              <p14:xfrm>
                <a:off x="5275422" y="541564"/>
                <a:ext cx="205920" cy="59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D8262B-05CC-4C12-92E7-B7DF88F50A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66782" y="532564"/>
                  <a:ext cx="223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2C2646C-55CC-4831-B80C-FD21EC33DF33}"/>
                    </a:ext>
                  </a:extLst>
                </p14:cNvPr>
                <p14:cNvContentPartPr/>
                <p14:nvPr/>
              </p14:nvContentPartPr>
              <p14:xfrm>
                <a:off x="5311422" y="576124"/>
                <a:ext cx="162000" cy="228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2C2646C-55CC-4831-B80C-FD21EC33DF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02782" y="567484"/>
                  <a:ext cx="179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C81508-778F-4F0E-8397-3AD30B40DA14}"/>
                    </a:ext>
                  </a:extLst>
                </p14:cNvPr>
                <p14:cNvContentPartPr/>
                <p14:nvPr/>
              </p14:nvContentPartPr>
              <p14:xfrm>
                <a:off x="5335542" y="613924"/>
                <a:ext cx="166680" cy="21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C81508-778F-4F0E-8397-3AD30B40DA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26542" y="605284"/>
                  <a:ext cx="184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0B7131-E8DE-4F84-8340-75D5065FEBB3}"/>
                    </a:ext>
                  </a:extLst>
                </p14:cNvPr>
                <p14:cNvContentPartPr/>
                <p14:nvPr/>
              </p14:nvContentPartPr>
              <p14:xfrm>
                <a:off x="4891302" y="620044"/>
                <a:ext cx="101520" cy="45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0B7131-E8DE-4F84-8340-75D5065FEB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82662" y="611404"/>
                  <a:ext cx="119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878BB17-69EB-447F-B8A7-1FB1C3D85D55}"/>
                    </a:ext>
                  </a:extLst>
                </p14:cNvPr>
                <p14:cNvContentPartPr/>
                <p14:nvPr/>
              </p14:nvContentPartPr>
              <p14:xfrm>
                <a:off x="4829382" y="836764"/>
                <a:ext cx="131760" cy="172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878BB17-69EB-447F-B8A7-1FB1C3D85D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20382" y="827764"/>
                  <a:ext cx="149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6E4081-F780-43BC-AEE4-D38F6F41F96C}"/>
                    </a:ext>
                  </a:extLst>
                </p14:cNvPr>
                <p14:cNvContentPartPr/>
                <p14:nvPr/>
              </p14:nvContentPartPr>
              <p14:xfrm>
                <a:off x="5408982" y="571084"/>
                <a:ext cx="1085040" cy="1211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6E4081-F780-43BC-AEE4-D38F6F41F9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00342" y="562084"/>
                  <a:ext cx="1102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7E4BFDE-8E4C-4CAD-AE65-35B5FA5A5721}"/>
                    </a:ext>
                  </a:extLst>
                </p14:cNvPr>
                <p14:cNvContentPartPr/>
                <p14:nvPr/>
              </p14:nvContentPartPr>
              <p14:xfrm>
                <a:off x="5964462" y="301084"/>
                <a:ext cx="273600" cy="201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E4BFDE-8E4C-4CAD-AE65-35B5FA5A57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55462" y="292084"/>
                  <a:ext cx="291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0633C08-5606-48D3-BB21-EEBC237A87F9}"/>
                    </a:ext>
                  </a:extLst>
                </p14:cNvPr>
                <p14:cNvContentPartPr/>
                <p14:nvPr/>
              </p14:nvContentPartPr>
              <p14:xfrm>
                <a:off x="6258582" y="331324"/>
                <a:ext cx="243360" cy="183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0633C08-5606-48D3-BB21-EEBC237A87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49582" y="322324"/>
                  <a:ext cx="261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BD52C8A-54F9-473D-9BB5-C2143D18E53F}"/>
                    </a:ext>
                  </a:extLst>
                </p14:cNvPr>
                <p14:cNvContentPartPr/>
                <p14:nvPr/>
              </p14:nvContentPartPr>
              <p14:xfrm>
                <a:off x="1817982" y="1918204"/>
                <a:ext cx="2486880" cy="828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BD52C8A-54F9-473D-9BB5-C2143D18E5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08982" y="1909564"/>
                  <a:ext cx="250452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73C31A-BB2C-4F5F-8757-6E16C18C4E9C}"/>
                    </a:ext>
                  </a:extLst>
                </p14:cNvPr>
                <p14:cNvContentPartPr/>
                <p14:nvPr/>
              </p14:nvContentPartPr>
              <p14:xfrm>
                <a:off x="2111382" y="2201884"/>
                <a:ext cx="311040" cy="398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73C31A-BB2C-4F5F-8757-6E16C18C4E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2742" y="2193244"/>
                  <a:ext cx="3286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2AC9C2-755A-43C3-B8B8-AD5F4422C62C}"/>
                    </a:ext>
                  </a:extLst>
                </p14:cNvPr>
                <p14:cNvContentPartPr/>
                <p14:nvPr/>
              </p14:nvContentPartPr>
              <p14:xfrm>
                <a:off x="2407662" y="2222764"/>
                <a:ext cx="77400" cy="162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2AC9C2-755A-43C3-B8B8-AD5F4422C6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98662" y="2214124"/>
                  <a:ext cx="95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F9DD6D-A3BC-4AB1-B7CE-2CF4CC4987F2}"/>
                    </a:ext>
                  </a:extLst>
                </p14:cNvPr>
                <p14:cNvContentPartPr/>
                <p14:nvPr/>
              </p14:nvContentPartPr>
              <p14:xfrm>
                <a:off x="2494062" y="2396644"/>
                <a:ext cx="87480" cy="169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F9DD6D-A3BC-4AB1-B7CE-2CF4CC4987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85422" y="2387644"/>
                  <a:ext cx="105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08B588-AEDD-4EF9-A6BE-E015C60264CE}"/>
                    </a:ext>
                  </a:extLst>
                </p14:cNvPr>
                <p14:cNvContentPartPr/>
                <p14:nvPr/>
              </p14:nvContentPartPr>
              <p14:xfrm>
                <a:off x="2613222" y="2249764"/>
                <a:ext cx="25200" cy="314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08B588-AEDD-4EF9-A6BE-E015C60264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04582" y="2240764"/>
                  <a:ext cx="42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DA227D7-9E4A-43A2-B252-7938F75E1228}"/>
                    </a:ext>
                  </a:extLst>
                </p14:cNvPr>
                <p14:cNvContentPartPr/>
                <p14:nvPr/>
              </p14:nvContentPartPr>
              <p14:xfrm>
                <a:off x="2615382" y="2287204"/>
                <a:ext cx="164880" cy="150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DA227D7-9E4A-43A2-B252-7938F75E12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06742" y="2278564"/>
                  <a:ext cx="182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787801-77B2-401B-AA2E-34DCBE097E7E}"/>
                    </a:ext>
                  </a:extLst>
                </p14:cNvPr>
                <p14:cNvContentPartPr/>
                <p14:nvPr/>
              </p14:nvContentPartPr>
              <p14:xfrm>
                <a:off x="2828862" y="2263804"/>
                <a:ext cx="128520" cy="163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787801-77B2-401B-AA2E-34DCBE097E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19862" y="2255164"/>
                  <a:ext cx="146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33C825C-A49C-40CC-BBD9-6249330338F3}"/>
                    </a:ext>
                  </a:extLst>
                </p14:cNvPr>
                <p14:cNvContentPartPr/>
                <p14:nvPr/>
              </p14:nvContentPartPr>
              <p14:xfrm>
                <a:off x="2987262" y="2254084"/>
                <a:ext cx="162000" cy="160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33C825C-A49C-40CC-BBD9-6249330338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78622" y="2245444"/>
                  <a:ext cx="179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37F24B-D234-47AE-AE30-2617630B11A7}"/>
                    </a:ext>
                  </a:extLst>
                </p14:cNvPr>
                <p14:cNvContentPartPr/>
                <p14:nvPr/>
              </p14:nvContentPartPr>
              <p14:xfrm>
                <a:off x="3135582" y="2253364"/>
                <a:ext cx="89640" cy="126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37F24B-D234-47AE-AE30-2617630B11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6942" y="2244724"/>
                  <a:ext cx="107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D8FAD8-EE32-4ECE-8FD6-22C7BF65AA38}"/>
                    </a:ext>
                  </a:extLst>
                </p14:cNvPr>
                <p14:cNvContentPartPr/>
                <p14:nvPr/>
              </p14:nvContentPartPr>
              <p14:xfrm>
                <a:off x="3235302" y="2124484"/>
                <a:ext cx="202320" cy="445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D8FAD8-EE32-4ECE-8FD6-22C7BF65AA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26302" y="2115484"/>
                  <a:ext cx="2199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84E602A-8F55-4684-BC53-077A260E1DC3}"/>
                    </a:ext>
                  </a:extLst>
                </p14:cNvPr>
                <p14:cNvContentPartPr/>
                <p14:nvPr/>
              </p14:nvContentPartPr>
              <p14:xfrm>
                <a:off x="3535902" y="2137804"/>
                <a:ext cx="169560" cy="273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84E602A-8F55-4684-BC53-077A260E1D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26902" y="2129164"/>
                  <a:ext cx="187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4EA241-BA4D-4C92-A113-A87A57144551}"/>
                    </a:ext>
                  </a:extLst>
                </p14:cNvPr>
                <p14:cNvContentPartPr/>
                <p14:nvPr/>
              </p14:nvContentPartPr>
              <p14:xfrm>
                <a:off x="3721302" y="2119804"/>
                <a:ext cx="35280" cy="248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4EA241-BA4D-4C92-A113-A87A571445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12662" y="2111164"/>
                  <a:ext cx="52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87311F-D7A5-48D7-845D-CB1BDF06AC2B}"/>
                    </a:ext>
                  </a:extLst>
                </p14:cNvPr>
                <p14:cNvContentPartPr/>
                <p14:nvPr/>
              </p14:nvContentPartPr>
              <p14:xfrm>
                <a:off x="3772782" y="2152204"/>
                <a:ext cx="317520" cy="240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87311F-D7A5-48D7-845D-CB1BDF06AC2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63782" y="2143204"/>
                  <a:ext cx="335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D99C3C-E0A0-46A1-9EEF-D8386660D36F}"/>
                    </a:ext>
                  </a:extLst>
                </p14:cNvPr>
                <p14:cNvContentPartPr/>
                <p14:nvPr/>
              </p14:nvContentPartPr>
              <p14:xfrm>
                <a:off x="1519182" y="2408884"/>
                <a:ext cx="306360" cy="1132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D99C3C-E0A0-46A1-9EEF-D8386660D3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10542" y="2399884"/>
                  <a:ext cx="32400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AF59977-1444-40C5-9C99-AFB8CE6B51DF}"/>
                    </a:ext>
                  </a:extLst>
                </p14:cNvPr>
                <p14:cNvContentPartPr/>
                <p14:nvPr/>
              </p14:nvContentPartPr>
              <p14:xfrm>
                <a:off x="1000422" y="2100724"/>
                <a:ext cx="164880" cy="333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AF59977-1444-40C5-9C99-AFB8CE6B51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1422" y="2091724"/>
                  <a:ext cx="182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47B54A8-7A95-404A-BB29-3E25A99E9F5C}"/>
                    </a:ext>
                  </a:extLst>
                </p14:cNvPr>
                <p14:cNvContentPartPr/>
                <p14:nvPr/>
              </p14:nvContentPartPr>
              <p14:xfrm>
                <a:off x="1235502" y="2052844"/>
                <a:ext cx="236160" cy="295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47B54A8-7A95-404A-BB29-3E25A99E9F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26862" y="2044204"/>
                  <a:ext cx="253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9769386-A60E-4012-AD13-E55DDEAAAF67}"/>
                    </a:ext>
                  </a:extLst>
                </p14:cNvPr>
                <p14:cNvContentPartPr/>
                <p14:nvPr/>
              </p14:nvContentPartPr>
              <p14:xfrm>
                <a:off x="4368222" y="2245084"/>
                <a:ext cx="408240" cy="963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9769386-A60E-4012-AD13-E55DDEAAAF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59222" y="2236444"/>
                  <a:ext cx="42588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7E902D-F8F6-4D39-B7E6-A39E23457BF8}"/>
                    </a:ext>
                  </a:extLst>
                </p14:cNvPr>
                <p14:cNvContentPartPr/>
                <p14:nvPr/>
              </p14:nvContentPartPr>
              <p14:xfrm>
                <a:off x="4406382" y="1920724"/>
                <a:ext cx="566280" cy="223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7E902D-F8F6-4D39-B7E6-A39E23457B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7382" y="1912084"/>
                  <a:ext cx="583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1BFCD88-CAC5-469E-A57D-B970FDF123A1}"/>
                    </a:ext>
                  </a:extLst>
                </p14:cNvPr>
                <p14:cNvContentPartPr/>
                <p14:nvPr/>
              </p14:nvContentPartPr>
              <p14:xfrm>
                <a:off x="439542" y="3414004"/>
                <a:ext cx="2404800" cy="594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1BFCD88-CAC5-469E-A57D-B970FDF123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0542" y="3405004"/>
                  <a:ext cx="24224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4A3B0B-3C55-48B7-9794-61E61E06A8DB}"/>
                    </a:ext>
                  </a:extLst>
                </p14:cNvPr>
                <p14:cNvContentPartPr/>
                <p14:nvPr/>
              </p14:nvContentPartPr>
              <p14:xfrm>
                <a:off x="234702" y="3835204"/>
                <a:ext cx="225360" cy="751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4A3B0B-3C55-48B7-9794-61E61E06A8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6062" y="3826564"/>
                  <a:ext cx="24300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753D4E7-AAD2-49B1-B769-E5FFA58CF092}"/>
                    </a:ext>
                  </a:extLst>
                </p14:cNvPr>
                <p14:cNvContentPartPr/>
                <p14:nvPr/>
              </p14:nvContentPartPr>
              <p14:xfrm>
                <a:off x="118422" y="3456844"/>
                <a:ext cx="112320" cy="289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753D4E7-AAD2-49B1-B769-E5FFA58CF0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422" y="3448204"/>
                  <a:ext cx="129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1555BA3-CBD6-4A30-BFF7-64ACB92C84B1}"/>
                    </a:ext>
                  </a:extLst>
                </p14:cNvPr>
                <p14:cNvContentPartPr/>
                <p14:nvPr/>
              </p14:nvContentPartPr>
              <p14:xfrm>
                <a:off x="313182" y="3423724"/>
                <a:ext cx="174240" cy="225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1555BA3-CBD6-4A30-BFF7-64ACB92C84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4542" y="3415084"/>
                  <a:ext cx="191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61D52B8-F72B-47DA-8B7F-10AE19BD4AB0}"/>
                    </a:ext>
                  </a:extLst>
                </p14:cNvPr>
                <p14:cNvContentPartPr/>
                <p14:nvPr/>
              </p14:nvContentPartPr>
              <p14:xfrm>
                <a:off x="935622" y="3618124"/>
                <a:ext cx="141480" cy="237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61D52B8-F72B-47DA-8B7F-10AE19BD4A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6622" y="3609484"/>
                  <a:ext cx="159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BF3B545-CC75-4F91-B1CE-BC3317B86EF1}"/>
                    </a:ext>
                  </a:extLst>
                </p14:cNvPr>
                <p14:cNvContentPartPr/>
                <p14:nvPr/>
              </p14:nvContentPartPr>
              <p14:xfrm>
                <a:off x="1154862" y="3682924"/>
                <a:ext cx="149400" cy="112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BF3B545-CC75-4F91-B1CE-BC3317B86E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45862" y="3674284"/>
                  <a:ext cx="167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C2295F-EB9F-43CD-B956-9A397B98490E}"/>
                    </a:ext>
                  </a:extLst>
                </p14:cNvPr>
                <p14:cNvContentPartPr/>
                <p14:nvPr/>
              </p14:nvContentPartPr>
              <p14:xfrm>
                <a:off x="1350342" y="3659884"/>
                <a:ext cx="19080" cy="105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C2295F-EB9F-43CD-B956-9A397B9849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41702" y="3650884"/>
                  <a:ext cx="36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12D0CD8-A0EC-429C-B0C0-556DEEC1039F}"/>
                    </a:ext>
                  </a:extLst>
                </p14:cNvPr>
                <p14:cNvContentPartPr/>
                <p14:nvPr/>
              </p14:nvContentPartPr>
              <p14:xfrm>
                <a:off x="1356102" y="3549364"/>
                <a:ext cx="211680" cy="172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12D0CD8-A0EC-429C-B0C0-556DEEC103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47462" y="3540364"/>
                  <a:ext cx="229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E1E63B2-2AA8-4D3B-8A32-59AC33DECC28}"/>
                    </a:ext>
                  </a:extLst>
                </p14:cNvPr>
                <p14:cNvContentPartPr/>
                <p14:nvPr/>
              </p14:nvContentPartPr>
              <p14:xfrm>
                <a:off x="1796022" y="3513004"/>
                <a:ext cx="115920" cy="269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E1E63B2-2AA8-4D3B-8A32-59AC33DECC2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87022" y="3504004"/>
                  <a:ext cx="133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34E463C-D0AB-4453-89F2-61F49A7F80A0}"/>
                    </a:ext>
                  </a:extLst>
                </p14:cNvPr>
                <p14:cNvContentPartPr/>
                <p14:nvPr/>
              </p14:nvContentPartPr>
              <p14:xfrm>
                <a:off x="1828782" y="3475924"/>
                <a:ext cx="327960" cy="251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34E463C-D0AB-4453-89F2-61F49A7F80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20142" y="3467284"/>
                  <a:ext cx="345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E4E6031-AB67-42D8-9EBF-18EEFE13D0D9}"/>
                    </a:ext>
                  </a:extLst>
                </p14:cNvPr>
                <p14:cNvContentPartPr/>
                <p14:nvPr/>
              </p14:nvContentPartPr>
              <p14:xfrm>
                <a:off x="2195622" y="3487804"/>
                <a:ext cx="112680" cy="144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E4E6031-AB67-42D8-9EBF-18EEFE13D0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86982" y="3478804"/>
                  <a:ext cx="130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2C8E98-A5C2-4070-9ED2-15C3476C4D0B}"/>
                    </a:ext>
                  </a:extLst>
                </p14:cNvPr>
                <p14:cNvContentPartPr/>
                <p14:nvPr/>
              </p14:nvContentPartPr>
              <p14:xfrm>
                <a:off x="2324142" y="3439564"/>
                <a:ext cx="359280" cy="194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2C8E98-A5C2-4070-9ED2-15C3476C4D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15502" y="3430924"/>
                  <a:ext cx="376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5EB2A1-A5D9-4567-8379-140E7C4527A1}"/>
                    </a:ext>
                  </a:extLst>
                </p14:cNvPr>
                <p14:cNvContentPartPr/>
                <p14:nvPr/>
              </p14:nvContentPartPr>
              <p14:xfrm>
                <a:off x="2671182" y="3420484"/>
                <a:ext cx="21240" cy="82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5EB2A1-A5D9-4567-8379-140E7C4527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62542" y="3411484"/>
                  <a:ext cx="38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7DD494-C5ED-4E8D-B53D-1925EACED7D7}"/>
                    </a:ext>
                  </a:extLst>
                </p14:cNvPr>
                <p14:cNvContentPartPr/>
                <p14:nvPr/>
              </p14:nvContentPartPr>
              <p14:xfrm>
                <a:off x="2690622" y="3429484"/>
                <a:ext cx="208080" cy="266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7DD494-C5ED-4E8D-B53D-1925EACED7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81622" y="3420484"/>
                  <a:ext cx="225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BBA530D-4E52-4421-8B90-4D1C95A782ED}"/>
                    </a:ext>
                  </a:extLst>
                </p14:cNvPr>
                <p14:cNvContentPartPr/>
                <p14:nvPr/>
              </p14:nvContentPartPr>
              <p14:xfrm>
                <a:off x="1539342" y="3796324"/>
                <a:ext cx="382680" cy="230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BBA530D-4E52-4421-8B90-4D1C95A782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30702" y="3787684"/>
                  <a:ext cx="400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FE32AB-D731-45E6-BDA9-5028E2234E7A}"/>
                    </a:ext>
                  </a:extLst>
                </p14:cNvPr>
                <p14:cNvContentPartPr/>
                <p14:nvPr/>
              </p14:nvContentPartPr>
              <p14:xfrm>
                <a:off x="1920222" y="3826924"/>
                <a:ext cx="232200" cy="109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FE32AB-D731-45E6-BDA9-5028E2234E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11222" y="3817924"/>
                  <a:ext cx="249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6966B2-8467-40B4-A021-4F375610C642}"/>
                    </a:ext>
                  </a:extLst>
                </p14:cNvPr>
                <p14:cNvContentPartPr/>
                <p14:nvPr/>
              </p14:nvContentPartPr>
              <p14:xfrm>
                <a:off x="2782422" y="3660604"/>
                <a:ext cx="853560" cy="521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6966B2-8467-40B4-A021-4F375610C6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73782" y="3651964"/>
                  <a:ext cx="8712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5266B03-3C02-46A4-8628-1988D9BF520D}"/>
                    </a:ext>
                  </a:extLst>
                </p14:cNvPr>
                <p14:cNvContentPartPr/>
                <p14:nvPr/>
              </p14:nvContentPartPr>
              <p14:xfrm>
                <a:off x="3121902" y="3291604"/>
                <a:ext cx="314280" cy="289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5266B03-3C02-46A4-8628-1988D9BF52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13262" y="3282964"/>
                  <a:ext cx="331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C888432-810F-4849-AE11-DB65408B1933}"/>
                    </a:ext>
                  </a:extLst>
                </p14:cNvPr>
                <p14:cNvContentPartPr/>
                <p14:nvPr/>
              </p14:nvContentPartPr>
              <p14:xfrm>
                <a:off x="3429342" y="3393844"/>
                <a:ext cx="183240" cy="149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C888432-810F-4849-AE11-DB65408B19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20702" y="3384844"/>
                  <a:ext cx="20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E1F4379-D221-434E-AD50-82EB3447760A}"/>
                    </a:ext>
                  </a:extLst>
                </p14:cNvPr>
                <p14:cNvContentPartPr/>
                <p14:nvPr/>
              </p14:nvContentPartPr>
              <p14:xfrm>
                <a:off x="140382" y="4477444"/>
                <a:ext cx="1803240" cy="515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E1F4379-D221-434E-AD50-82EB344776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1382" y="4468444"/>
                  <a:ext cx="18208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39B3D3-E620-42DB-8470-AE3CA2305B90}"/>
                    </a:ext>
                  </a:extLst>
                </p14:cNvPr>
                <p14:cNvContentPartPr/>
                <p14:nvPr/>
              </p14:nvContentPartPr>
              <p14:xfrm>
                <a:off x="6487902" y="3231511"/>
                <a:ext cx="303480" cy="549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39B3D3-E620-42DB-8470-AE3CA2305B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79262" y="3222871"/>
                  <a:ext cx="32112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0A82425-EC89-4B76-A58F-F68FBAF1488C}"/>
                    </a:ext>
                  </a:extLst>
                </p14:cNvPr>
                <p14:cNvContentPartPr/>
                <p14:nvPr/>
              </p14:nvContentPartPr>
              <p14:xfrm>
                <a:off x="6862302" y="3397831"/>
                <a:ext cx="152640" cy="292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0A82425-EC89-4B76-A58F-F68FBAF1488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53302" y="3389191"/>
                  <a:ext cx="170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ED665A3-0687-450F-8422-ADA04EE1A6A7}"/>
                    </a:ext>
                  </a:extLst>
                </p14:cNvPr>
                <p14:cNvContentPartPr/>
                <p14:nvPr/>
              </p14:nvContentPartPr>
              <p14:xfrm>
                <a:off x="7112142" y="3428791"/>
                <a:ext cx="195120" cy="218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ED665A3-0687-450F-8422-ADA04EE1A6A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03502" y="3420151"/>
                  <a:ext cx="212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F29378A-057D-47ED-AC1F-E799EAA7EEE3}"/>
                    </a:ext>
                  </a:extLst>
                </p14:cNvPr>
                <p14:cNvContentPartPr/>
                <p14:nvPr/>
              </p14:nvContentPartPr>
              <p14:xfrm>
                <a:off x="7282782" y="3189391"/>
                <a:ext cx="140400" cy="168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F29378A-057D-47ED-AC1F-E799EAA7EE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74142" y="3180751"/>
                  <a:ext cx="158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62E7F49-5223-49BC-B833-5701F4D13613}"/>
                    </a:ext>
                  </a:extLst>
                </p14:cNvPr>
                <p14:cNvContentPartPr/>
                <p14:nvPr/>
              </p14:nvContentPartPr>
              <p14:xfrm>
                <a:off x="7358742" y="3325111"/>
                <a:ext cx="285840" cy="285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62E7F49-5223-49BC-B833-5701F4D136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49742" y="3316111"/>
                  <a:ext cx="3034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7EE704-2890-493B-A193-B6DD66B82752}"/>
                    </a:ext>
                  </a:extLst>
                </p14:cNvPr>
                <p14:cNvContentPartPr/>
                <p14:nvPr/>
              </p14:nvContentPartPr>
              <p14:xfrm>
                <a:off x="7649982" y="3271111"/>
                <a:ext cx="360" cy="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7EE704-2890-493B-A193-B6DD66B827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40982" y="3262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429D247-6BD7-4181-96EB-8F7EB439813F}"/>
                    </a:ext>
                  </a:extLst>
                </p14:cNvPr>
                <p14:cNvContentPartPr/>
                <p14:nvPr/>
              </p14:nvContentPartPr>
              <p14:xfrm>
                <a:off x="7734942" y="3343831"/>
                <a:ext cx="389520" cy="282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429D247-6BD7-4181-96EB-8F7EB43981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25942" y="3334831"/>
                  <a:ext cx="407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13E9688-ACF3-4F18-9F3C-625507D51335}"/>
                    </a:ext>
                  </a:extLst>
                </p14:cNvPr>
                <p14:cNvContentPartPr/>
                <p14:nvPr/>
              </p14:nvContentPartPr>
              <p14:xfrm>
                <a:off x="7603182" y="3712471"/>
                <a:ext cx="496080" cy="448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13E9688-ACF3-4F18-9F3C-625507D513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94542" y="3703471"/>
                  <a:ext cx="5137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88F611A-B3F8-454E-86E0-D2653250BF9B}"/>
                    </a:ext>
                  </a:extLst>
                </p14:cNvPr>
                <p14:cNvContentPartPr/>
                <p14:nvPr/>
              </p14:nvContentPartPr>
              <p14:xfrm>
                <a:off x="8148582" y="3848191"/>
                <a:ext cx="253440" cy="241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88F611A-B3F8-454E-86E0-D2653250BF9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39582" y="3839551"/>
                  <a:ext cx="271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E38F28C-B2A3-409D-8ED4-D47CA3562F80}"/>
                    </a:ext>
                  </a:extLst>
                </p14:cNvPr>
                <p14:cNvContentPartPr/>
                <p14:nvPr/>
              </p14:nvContentPartPr>
              <p14:xfrm>
                <a:off x="975582" y="287791"/>
                <a:ext cx="150120" cy="1348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E38F28C-B2A3-409D-8ED4-D47CA3562F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6942" y="278791"/>
                  <a:ext cx="16776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64EFDA9-F295-494E-91EA-6B5106B0F996}"/>
                    </a:ext>
                  </a:extLst>
                </p14:cNvPr>
                <p14:cNvContentPartPr/>
                <p14:nvPr/>
              </p14:nvContentPartPr>
              <p14:xfrm>
                <a:off x="480222" y="432151"/>
                <a:ext cx="1527840" cy="246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64EFDA9-F295-494E-91EA-6B5106B0F9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1222" y="423511"/>
                  <a:ext cx="1545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B4E60D5-F37F-46B2-85C9-096A5FB74EA2}"/>
                    </a:ext>
                  </a:extLst>
                </p14:cNvPr>
                <p14:cNvContentPartPr/>
                <p14:nvPr/>
              </p14:nvContentPartPr>
              <p14:xfrm>
                <a:off x="1248462" y="236671"/>
                <a:ext cx="143640" cy="338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B4E60D5-F37F-46B2-85C9-096A5FB74EA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39462" y="228031"/>
                  <a:ext cx="1612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5636B9F-CBE8-4021-9457-6B68CF1007CD}"/>
                    </a:ext>
                  </a:extLst>
                </p14:cNvPr>
                <p14:cNvContentPartPr/>
                <p14:nvPr/>
              </p14:nvContentPartPr>
              <p14:xfrm>
                <a:off x="1224702" y="61711"/>
                <a:ext cx="116640" cy="105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5636B9F-CBE8-4021-9457-6B68CF1007C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16062" y="52711"/>
                  <a:ext cx="134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19F0004-CBBC-4B4D-BE85-DC8DA356D147}"/>
                    </a:ext>
                  </a:extLst>
                </p14:cNvPr>
                <p14:cNvContentPartPr/>
                <p14:nvPr/>
              </p14:nvContentPartPr>
              <p14:xfrm>
                <a:off x="1296702" y="730231"/>
                <a:ext cx="150480" cy="172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19F0004-CBBC-4B4D-BE85-DC8DA356D14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88062" y="721591"/>
                  <a:ext cx="168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0CF413A-A8F0-4734-9351-A90444108672}"/>
                    </a:ext>
                  </a:extLst>
                </p14:cNvPr>
                <p14:cNvContentPartPr/>
                <p14:nvPr/>
              </p14:nvContentPartPr>
              <p14:xfrm>
                <a:off x="1478862" y="674071"/>
                <a:ext cx="192960" cy="179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0CF413A-A8F0-4734-9351-A904441086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70222" y="665071"/>
                  <a:ext cx="210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BE6C8FD-C683-40EF-BA2C-9290F9BA9A57}"/>
                    </a:ext>
                  </a:extLst>
                </p14:cNvPr>
                <p14:cNvContentPartPr/>
                <p14:nvPr/>
              </p14:nvContentPartPr>
              <p14:xfrm>
                <a:off x="1515942" y="726271"/>
                <a:ext cx="234720" cy="232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BE6C8FD-C683-40EF-BA2C-9290F9BA9A5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07302" y="717631"/>
                  <a:ext cx="252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E6BC2B2-7183-4018-B46C-7052C307C40A}"/>
                    </a:ext>
                  </a:extLst>
                </p14:cNvPr>
                <p14:cNvContentPartPr/>
                <p14:nvPr/>
              </p14:nvContentPartPr>
              <p14:xfrm>
                <a:off x="1514862" y="1082671"/>
                <a:ext cx="378720" cy="268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E6BC2B2-7183-4018-B46C-7052C307C4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05862" y="1074031"/>
                  <a:ext cx="396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B87DF21-CBEA-46A5-BCC9-6F1C40EF4511}"/>
                    </a:ext>
                  </a:extLst>
                </p14:cNvPr>
                <p14:cNvContentPartPr/>
                <p14:nvPr/>
              </p14:nvContentPartPr>
              <p14:xfrm>
                <a:off x="1599102" y="1254751"/>
                <a:ext cx="343080" cy="219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B87DF21-CBEA-46A5-BCC9-6F1C40EF45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90102" y="1246111"/>
                  <a:ext cx="360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DC55FBD-C5E5-4966-8415-D5344A6CB228}"/>
                    </a:ext>
                  </a:extLst>
                </p14:cNvPr>
                <p14:cNvContentPartPr/>
                <p14:nvPr/>
              </p14:nvContentPartPr>
              <p14:xfrm>
                <a:off x="1359702" y="895831"/>
                <a:ext cx="697680" cy="189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DC55FBD-C5E5-4966-8415-D5344A6CB2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1062" y="886831"/>
                  <a:ext cx="715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CA1308-066D-44F1-979D-B33CB0DC8EB6}"/>
                    </a:ext>
                  </a:extLst>
                </p14:cNvPr>
                <p14:cNvContentPartPr/>
                <p14:nvPr/>
              </p14:nvContentPartPr>
              <p14:xfrm>
                <a:off x="557262" y="4658884"/>
                <a:ext cx="127440" cy="194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ACA1308-066D-44F1-979D-B33CB0DC8E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8622" y="4650244"/>
                  <a:ext cx="145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15590F-E3FE-471D-8652-ACFD9B4358EF}"/>
                    </a:ext>
                  </a:extLst>
                </p14:cNvPr>
                <p14:cNvContentPartPr/>
                <p14:nvPr/>
              </p14:nvContentPartPr>
              <p14:xfrm>
                <a:off x="703062" y="4740604"/>
                <a:ext cx="115200" cy="112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15590F-E3FE-471D-8652-ACFD9B4358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4062" y="4731604"/>
                  <a:ext cx="132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BC3506D-65B7-4016-BE11-A3C0E33FC51D}"/>
                    </a:ext>
                  </a:extLst>
                </p14:cNvPr>
                <p14:cNvContentPartPr/>
                <p14:nvPr/>
              </p14:nvContentPartPr>
              <p14:xfrm>
                <a:off x="879462" y="4721524"/>
                <a:ext cx="112320" cy="196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BC3506D-65B7-4016-BE11-A3C0E33FC5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0462" y="4712524"/>
                  <a:ext cx="129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ADDBE3D-5E49-4443-8A5F-561C7F7CD0F8}"/>
                    </a:ext>
                  </a:extLst>
                </p14:cNvPr>
                <p14:cNvContentPartPr/>
                <p14:nvPr/>
              </p14:nvContentPartPr>
              <p14:xfrm>
                <a:off x="1129302" y="4656724"/>
                <a:ext cx="158040" cy="255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ADDBE3D-5E49-4443-8A5F-561C7F7CD0F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0302" y="4647724"/>
                  <a:ext cx="175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90E9C76-DBC4-4962-A5ED-7D9A563AAEEB}"/>
                    </a:ext>
                  </a:extLst>
                </p14:cNvPr>
                <p14:cNvContentPartPr/>
                <p14:nvPr/>
              </p14:nvContentPartPr>
              <p14:xfrm>
                <a:off x="1405062" y="4648804"/>
                <a:ext cx="275760" cy="181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90E9C76-DBC4-4962-A5ED-7D9A563AAE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96422" y="4639804"/>
                  <a:ext cx="293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1BDFC2D-03B4-433D-9034-948BD9D9FC55}"/>
                    </a:ext>
                  </a:extLst>
                </p14:cNvPr>
                <p14:cNvContentPartPr/>
                <p14:nvPr/>
              </p14:nvContentPartPr>
              <p14:xfrm>
                <a:off x="1491102" y="4738804"/>
                <a:ext cx="322200" cy="264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1BDFC2D-03B4-433D-9034-948BD9D9FC5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82462" y="4729804"/>
                  <a:ext cx="339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2D63716-BCF0-433F-8B0C-C54990742230}"/>
                    </a:ext>
                  </a:extLst>
                </p14:cNvPr>
                <p14:cNvContentPartPr/>
                <p14:nvPr/>
              </p14:nvContentPartPr>
              <p14:xfrm>
                <a:off x="1489662" y="4748884"/>
                <a:ext cx="444240" cy="405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2D63716-BCF0-433F-8B0C-C549907422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81022" y="4740244"/>
                  <a:ext cx="4618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23932F5-370A-4F49-87F5-706A221C15DA}"/>
                    </a:ext>
                  </a:extLst>
                </p14:cNvPr>
                <p14:cNvContentPartPr/>
                <p14:nvPr/>
              </p14:nvContentPartPr>
              <p14:xfrm>
                <a:off x="1794582" y="4481791"/>
                <a:ext cx="372240" cy="264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23932F5-370A-4F49-87F5-706A221C15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85582" y="4472791"/>
                  <a:ext cx="389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3EFC00-0F5F-415B-BA1E-B504AC494CA8}"/>
                    </a:ext>
                  </a:extLst>
                </p14:cNvPr>
                <p14:cNvContentPartPr/>
                <p14:nvPr/>
              </p14:nvContentPartPr>
              <p14:xfrm>
                <a:off x="2975022" y="4175044"/>
                <a:ext cx="1926720" cy="681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3EFC00-0F5F-415B-BA1E-B504AC494CA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66022" y="4166044"/>
                  <a:ext cx="194436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4370A5F-B834-49BC-85C7-3FDFF9160186}"/>
                    </a:ext>
                  </a:extLst>
                </p14:cNvPr>
                <p14:cNvContentPartPr/>
                <p14:nvPr/>
              </p14:nvContentPartPr>
              <p14:xfrm>
                <a:off x="3419262" y="4397164"/>
                <a:ext cx="206640" cy="234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4370A5F-B834-49BC-85C7-3FDFF916018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10622" y="4388164"/>
                  <a:ext cx="224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AB6914B-176D-4FEF-8405-23CCD19DE423}"/>
                    </a:ext>
                  </a:extLst>
                </p14:cNvPr>
                <p14:cNvContentPartPr/>
                <p14:nvPr/>
              </p14:nvContentPartPr>
              <p14:xfrm>
                <a:off x="3596022" y="4510204"/>
                <a:ext cx="117000" cy="132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AB6914B-176D-4FEF-8405-23CCD19DE42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87382" y="4501204"/>
                  <a:ext cx="134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392322F-A1DB-477B-86A7-BAC3205992EA}"/>
                    </a:ext>
                  </a:extLst>
                </p14:cNvPr>
                <p14:cNvContentPartPr/>
                <p14:nvPr/>
              </p14:nvContentPartPr>
              <p14:xfrm>
                <a:off x="3786462" y="4504444"/>
                <a:ext cx="160200" cy="159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392322F-A1DB-477B-86A7-BAC3205992E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77462" y="4495444"/>
                  <a:ext cx="177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C6D67B0-CA1E-4DAF-BE83-A12DE1ABB7D0}"/>
                    </a:ext>
                  </a:extLst>
                </p14:cNvPr>
                <p14:cNvContentPartPr/>
                <p14:nvPr/>
              </p14:nvContentPartPr>
              <p14:xfrm>
                <a:off x="4065462" y="4374844"/>
                <a:ext cx="245880" cy="260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C6D67B0-CA1E-4DAF-BE83-A12DE1ABB7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56822" y="4365844"/>
                  <a:ext cx="263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F04CC20-EEB6-4762-A10F-51912EE9FAF4}"/>
                    </a:ext>
                  </a:extLst>
                </p14:cNvPr>
                <p14:cNvContentPartPr/>
                <p14:nvPr/>
              </p14:nvContentPartPr>
              <p14:xfrm>
                <a:off x="4328262" y="4469884"/>
                <a:ext cx="213840" cy="141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F04CC20-EEB6-4762-A10F-51912EE9FA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19262" y="4460884"/>
                  <a:ext cx="231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E7CB41-4AC3-43D5-A873-F17753669699}"/>
                    </a:ext>
                  </a:extLst>
                </p14:cNvPr>
                <p14:cNvContentPartPr/>
                <p14:nvPr/>
              </p14:nvContentPartPr>
              <p14:xfrm>
                <a:off x="4411062" y="4387831"/>
                <a:ext cx="465120" cy="255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E7CB41-4AC3-43D5-A873-F177536696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02062" y="4379191"/>
                  <a:ext cx="482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DFF0668-26C9-4F0F-A4D4-EA184B00451B}"/>
                    </a:ext>
                  </a:extLst>
                </p14:cNvPr>
                <p14:cNvContentPartPr/>
                <p14:nvPr/>
              </p14:nvContentPartPr>
              <p14:xfrm>
                <a:off x="4067982" y="3192244"/>
                <a:ext cx="1983600" cy="654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DFF0668-26C9-4F0F-A4D4-EA184B00451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58982" y="3183604"/>
                  <a:ext cx="200124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5A39BE4-3685-4A5A-A576-8128B2BC16E6}"/>
                    </a:ext>
                  </a:extLst>
                </p14:cNvPr>
                <p14:cNvContentPartPr/>
                <p14:nvPr/>
              </p14:nvContentPartPr>
              <p14:xfrm>
                <a:off x="4537782" y="3453604"/>
                <a:ext cx="184320" cy="255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5A39BE4-3685-4A5A-A576-8128B2BC16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29142" y="3444604"/>
                  <a:ext cx="201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704C13-7FE6-4FD0-8B81-C3E211BE5F29}"/>
                    </a:ext>
                  </a:extLst>
                </p14:cNvPr>
                <p14:cNvContentPartPr/>
                <p14:nvPr/>
              </p14:nvContentPartPr>
              <p14:xfrm>
                <a:off x="4731102" y="3567004"/>
                <a:ext cx="142920" cy="149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704C13-7FE6-4FD0-8B81-C3E211BE5F2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22102" y="3558004"/>
                  <a:ext cx="160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BB6F43-D37E-4D7A-943C-43D15CB5F98B}"/>
                    </a:ext>
                  </a:extLst>
                </p14:cNvPr>
                <p14:cNvContentPartPr/>
                <p14:nvPr/>
              </p14:nvContentPartPr>
              <p14:xfrm>
                <a:off x="4916502" y="3597964"/>
                <a:ext cx="126360" cy="156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BB6F43-D37E-4D7A-943C-43D15CB5F98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07502" y="3588964"/>
                  <a:ext cx="144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8D7B75-FF56-4671-849D-ADDE67B8C682}"/>
                    </a:ext>
                  </a:extLst>
                </p14:cNvPr>
                <p14:cNvContentPartPr/>
                <p14:nvPr/>
              </p14:nvContentPartPr>
              <p14:xfrm>
                <a:off x="5199102" y="3455764"/>
                <a:ext cx="284400" cy="240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8D7B75-FF56-4671-849D-ADDE67B8C68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90102" y="3446764"/>
                  <a:ext cx="302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0489431-2EC5-429F-A73E-65BC4981AB42}"/>
                    </a:ext>
                  </a:extLst>
                </p14:cNvPr>
                <p14:cNvContentPartPr/>
                <p14:nvPr/>
              </p14:nvContentPartPr>
              <p14:xfrm>
                <a:off x="5430222" y="3500764"/>
                <a:ext cx="244080" cy="145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0489431-2EC5-429F-A73E-65BC4981AB4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21582" y="3492124"/>
                  <a:ext cx="261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875D69C-B685-4DEE-8939-D60480A0620B}"/>
                    </a:ext>
                  </a:extLst>
                </p14:cNvPr>
                <p14:cNvContentPartPr/>
                <p14:nvPr/>
              </p14:nvContentPartPr>
              <p14:xfrm>
                <a:off x="5377662" y="3665311"/>
                <a:ext cx="487800" cy="259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875D69C-B685-4DEE-8939-D60480A062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68662" y="3656671"/>
                  <a:ext cx="505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C70796-EBA1-427C-BF5C-B3BD37131FAD}"/>
                    </a:ext>
                  </a:extLst>
                </p14:cNvPr>
                <p14:cNvContentPartPr/>
                <p14:nvPr/>
              </p14:nvContentPartPr>
              <p14:xfrm>
                <a:off x="6294942" y="1939084"/>
                <a:ext cx="176040" cy="268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C70796-EBA1-427C-BF5C-B3BD37131F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86302" y="1930084"/>
                  <a:ext cx="193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2E2179-F794-476B-B406-9BC173CD26FF}"/>
                    </a:ext>
                  </a:extLst>
                </p14:cNvPr>
                <p14:cNvContentPartPr/>
                <p14:nvPr/>
              </p14:nvContentPartPr>
              <p14:xfrm>
                <a:off x="6454062" y="2049604"/>
                <a:ext cx="173160" cy="145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2E2179-F794-476B-B406-9BC173CD26F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45062" y="2040964"/>
                  <a:ext cx="190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42E943-23C5-415C-8008-A284A1A0532B}"/>
                    </a:ext>
                  </a:extLst>
                </p14:cNvPr>
                <p14:cNvContentPartPr/>
                <p14:nvPr/>
              </p14:nvContentPartPr>
              <p14:xfrm>
                <a:off x="6700302" y="2039524"/>
                <a:ext cx="165960" cy="243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42E943-23C5-415C-8008-A284A1A053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91662" y="2030884"/>
                  <a:ext cx="183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68BBD4-2AC1-463E-B01F-377F1EB96004}"/>
                    </a:ext>
                  </a:extLst>
                </p14:cNvPr>
                <p14:cNvContentPartPr/>
                <p14:nvPr/>
              </p14:nvContentPartPr>
              <p14:xfrm>
                <a:off x="7019622" y="1998124"/>
                <a:ext cx="272160" cy="252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68BBD4-2AC1-463E-B01F-377F1EB960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10982" y="1989124"/>
                  <a:ext cx="289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9B87F2-A7FC-4C6B-95E7-740DC8CF8E8E}"/>
                    </a:ext>
                  </a:extLst>
                </p14:cNvPr>
                <p14:cNvContentPartPr/>
                <p14:nvPr/>
              </p14:nvContentPartPr>
              <p14:xfrm>
                <a:off x="7376382" y="2052124"/>
                <a:ext cx="146880" cy="187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9B87F2-A7FC-4C6B-95E7-740DC8CF8E8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67742" y="2043484"/>
                  <a:ext cx="164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4F5FF71-7CB7-4969-814E-AE62D50C84B5}"/>
                    </a:ext>
                  </a:extLst>
                </p14:cNvPr>
                <p14:cNvContentPartPr/>
                <p14:nvPr/>
              </p14:nvContentPartPr>
              <p14:xfrm>
                <a:off x="7088022" y="2195431"/>
                <a:ext cx="597240" cy="218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4F5FF71-7CB7-4969-814E-AE62D50C84B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79022" y="2186791"/>
                  <a:ext cx="614880" cy="2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4629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042" y="8953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Decision Tree Algorithms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6042" y="1600201"/>
            <a:ext cx="9144000" cy="24955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ID3 (1986 ; Ross Quinlan)</a:t>
            </a:r>
          </a:p>
          <a:p>
            <a:pPr marL="0" lvl="1" indent="0">
              <a:buNone/>
              <a:defRPr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457200" lvl="1" indent="-457200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C4.5 (1993; Ross Quinlan)</a:t>
            </a:r>
          </a:p>
          <a:p>
            <a:pPr marL="457200" lvl="1" indent="-457200">
              <a:buFont typeface="Wingdings" panose="05000000000000000000" pitchFamily="2" charset="2"/>
              <a:buChar char="Ø"/>
              <a:defRPr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457200" lvl="1" indent="-457200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CART (1984; </a:t>
            </a:r>
            <a:r>
              <a:rPr lang="en-US" altLang="en-US" sz="2400" dirty="0" err="1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Breimanetal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)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48F640-501D-435C-B7A7-E9DE8D99B916}"/>
                  </a:ext>
                </a:extLst>
              </p14:cNvPr>
              <p14:cNvContentPartPr/>
              <p14:nvPr/>
            </p14:nvContentPartPr>
            <p14:xfrm>
              <a:off x="3787542" y="1934044"/>
              <a:ext cx="810720" cy="312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48F640-501D-435C-B7A7-E9DE8D99B9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8902" y="1925044"/>
                <a:ext cx="828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869B16-324F-4691-A0B6-975E67907D59}"/>
                  </a:ext>
                </a:extLst>
              </p14:cNvPr>
              <p14:cNvContentPartPr/>
              <p14:nvPr/>
            </p14:nvContentPartPr>
            <p14:xfrm>
              <a:off x="3807702" y="2730724"/>
              <a:ext cx="858240" cy="30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869B16-324F-4691-A0B6-975E67907D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9062" y="2721724"/>
                <a:ext cx="8758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4D0C9B-6827-44CB-9D58-E7AF4A2D4CF4}"/>
                  </a:ext>
                </a:extLst>
              </p14:cNvPr>
              <p14:cNvContentPartPr/>
              <p14:nvPr/>
            </p14:nvContentPartPr>
            <p14:xfrm>
              <a:off x="3634902" y="3735124"/>
              <a:ext cx="1077840" cy="374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4D0C9B-6827-44CB-9D58-E7AF4A2D4C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6262" y="3726124"/>
                <a:ext cx="1095480" cy="3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99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Decision Tree Induction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428751"/>
            <a:ext cx="9144000" cy="2895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Greedy strategy: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Split the records based on an attribute test that optimizes certain criterion.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Issues</a:t>
            </a:r>
          </a:p>
          <a:p>
            <a:pPr lvl="1"/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Determine how to split the records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How to specify the attribute test condition?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How to determine the best split?</a:t>
            </a:r>
          </a:p>
          <a:p>
            <a:pPr lvl="1"/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Determine when to stop splitting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95DB25-F8B4-484C-8928-779E44DFE7E6}"/>
                  </a:ext>
                </a:extLst>
              </p14:cNvPr>
              <p14:cNvContentPartPr/>
              <p14:nvPr/>
            </p14:nvContentPartPr>
            <p14:xfrm>
              <a:off x="3621222" y="2016124"/>
              <a:ext cx="847440" cy="33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95DB25-F8B4-484C-8928-779E44DFE7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2222" y="2007484"/>
                <a:ext cx="8650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A80869-F6B2-405C-B237-BDB1122487AE}"/>
                  </a:ext>
                </a:extLst>
              </p14:cNvPr>
              <p14:cNvContentPartPr/>
              <p14:nvPr/>
            </p14:nvContentPartPr>
            <p14:xfrm>
              <a:off x="5250582" y="2857804"/>
              <a:ext cx="649080" cy="29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A80869-F6B2-405C-B237-BDB1122487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1582" y="2849164"/>
                <a:ext cx="6667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6E97AC-B1BD-4E04-B5C0-6D92D76D58FB}"/>
                  </a:ext>
                </a:extLst>
              </p14:cNvPr>
              <p14:cNvContentPartPr/>
              <p14:nvPr/>
            </p14:nvContentPartPr>
            <p14:xfrm>
              <a:off x="6361902" y="3615604"/>
              <a:ext cx="993240" cy="42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6E97AC-B1BD-4E04-B5C0-6D92D76D58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2902" y="3606604"/>
                <a:ext cx="10108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17FBEE0-C0B2-4309-B81F-BD503B236EBD}"/>
                  </a:ext>
                </a:extLst>
              </p14:cNvPr>
              <p14:cNvContentPartPr/>
              <p14:nvPr/>
            </p14:nvContentPartPr>
            <p14:xfrm>
              <a:off x="5208462" y="3929524"/>
              <a:ext cx="589680" cy="177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17FBEE0-C0B2-4309-B81F-BD503B236E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9462" y="3920884"/>
                <a:ext cx="6073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B8C64A-0D33-4C27-9EBE-7B6562C45908}"/>
                  </a:ext>
                </a:extLst>
              </p14:cNvPr>
              <p14:cNvContentPartPr/>
              <p14:nvPr/>
            </p14:nvContentPartPr>
            <p14:xfrm>
              <a:off x="7230222" y="3572764"/>
              <a:ext cx="242280" cy="181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B8C64A-0D33-4C27-9EBE-7B6562C459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21222" y="3564124"/>
                <a:ext cx="2599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1D5DAF-867C-4D85-AFF0-AFAAEB9D3A27}"/>
                  </a:ext>
                </a:extLst>
              </p14:cNvPr>
              <p14:cNvContentPartPr/>
              <p14:nvPr/>
            </p14:nvContentPartPr>
            <p14:xfrm>
              <a:off x="4663062" y="4424884"/>
              <a:ext cx="1047600" cy="266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1D5DAF-867C-4D85-AFF0-AFAAEB9D3A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4062" y="4416244"/>
                <a:ext cx="1065240" cy="2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57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2419350"/>
            <a:ext cx="91440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2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Specify Test Condition in Decision Tree</a:t>
            </a:r>
          </a:p>
        </p:txBody>
      </p:sp>
    </p:spTree>
    <p:extLst>
      <p:ext uri="{BB962C8B-B14F-4D97-AF65-F5344CB8AC3E}">
        <p14:creationId xmlns:p14="http://schemas.microsoft.com/office/powerpoint/2010/main" val="36838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Decision Tree Induction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428751"/>
            <a:ext cx="9144000" cy="2895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Greedy strategy: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Split the records based on an attribute test that optimizes certain criterion.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Issues</a:t>
            </a:r>
          </a:p>
          <a:p>
            <a:pPr lvl="1"/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Determine how to split the records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How to specify the attribute test condition?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How to determine the best split?</a:t>
            </a:r>
          </a:p>
          <a:p>
            <a:pPr lvl="1"/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Determine when to stop splitting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86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40569"/>
            <a:ext cx="9144000" cy="688181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How to Specify Test Condition?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8750"/>
            <a:ext cx="9144000" cy="281940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31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Depends on attribute types</a:t>
            </a:r>
          </a:p>
          <a:p>
            <a:pPr lvl="1"/>
            <a:r>
              <a:rPr lang="en-US" altLang="en-US" sz="31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Nominal</a:t>
            </a:r>
          </a:p>
          <a:p>
            <a:pPr lvl="1"/>
            <a:r>
              <a:rPr lang="en-US" altLang="en-US" sz="31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Ordinal</a:t>
            </a:r>
          </a:p>
          <a:p>
            <a:pPr lvl="1"/>
            <a:r>
              <a:rPr lang="en-US" altLang="en-US" sz="31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Continuous</a:t>
            </a:r>
          </a:p>
          <a:p>
            <a:pPr lvl="1"/>
            <a:endParaRPr lang="en-US" altLang="en-US" sz="31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31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Depends on number of ways to split</a:t>
            </a:r>
          </a:p>
          <a:p>
            <a:pPr lvl="1"/>
            <a:r>
              <a:rPr lang="en-US" altLang="en-US" sz="31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2-way split</a:t>
            </a:r>
          </a:p>
          <a:p>
            <a:pPr lvl="1"/>
            <a:r>
              <a:rPr lang="en-US" altLang="en-US" sz="31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Multi-way split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0B5E27-9859-42B6-A8A3-AF0D0DEB08F3}"/>
              </a:ext>
            </a:extLst>
          </p:cNvPr>
          <p:cNvGrpSpPr/>
          <p:nvPr/>
        </p:nvGrpSpPr>
        <p:grpSpPr>
          <a:xfrm>
            <a:off x="218862" y="941884"/>
            <a:ext cx="399600" cy="435960"/>
            <a:chOff x="218862" y="941884"/>
            <a:chExt cx="39960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EA66A43-45CF-4794-96E3-F438A5721C5D}"/>
                    </a:ext>
                  </a:extLst>
                </p14:cNvPr>
                <p14:cNvContentPartPr/>
                <p14:nvPr/>
              </p14:nvContentPartPr>
              <p14:xfrm>
                <a:off x="400302" y="1083004"/>
                <a:ext cx="41040" cy="248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EA66A43-45CF-4794-96E3-F438A5721C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1662" y="1074364"/>
                  <a:ext cx="58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98901F-B35E-4A84-8AD8-D2A3C532CA56}"/>
                    </a:ext>
                  </a:extLst>
                </p14:cNvPr>
                <p14:cNvContentPartPr/>
                <p14:nvPr/>
              </p14:nvContentPartPr>
              <p14:xfrm>
                <a:off x="218862" y="941884"/>
                <a:ext cx="399600" cy="435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98901F-B35E-4A84-8AD8-D2A3C532CA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9862" y="933244"/>
                  <a:ext cx="417240" cy="45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57C3B1-E33F-4AA6-8F0A-B4C2053B984A}"/>
                  </a:ext>
                </a:extLst>
              </p14:cNvPr>
              <p14:cNvContentPartPr/>
              <p14:nvPr/>
            </p14:nvContentPartPr>
            <p14:xfrm>
              <a:off x="2273742" y="1732444"/>
              <a:ext cx="1478520" cy="20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57C3B1-E33F-4AA6-8F0A-B4C2053B98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4742" y="1723444"/>
                <a:ext cx="14961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C305726-2681-4984-88F1-03827C18AB41}"/>
              </a:ext>
            </a:extLst>
          </p:cNvPr>
          <p:cNvGrpSpPr/>
          <p:nvPr/>
        </p:nvGrpSpPr>
        <p:grpSpPr>
          <a:xfrm>
            <a:off x="1894662" y="1818124"/>
            <a:ext cx="921240" cy="894240"/>
            <a:chOff x="1894662" y="1818124"/>
            <a:chExt cx="921240" cy="89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25FBA2-9983-42E8-8A8A-7261A97725EB}"/>
                    </a:ext>
                  </a:extLst>
                </p14:cNvPr>
                <p14:cNvContentPartPr/>
                <p14:nvPr/>
              </p14:nvContentPartPr>
              <p14:xfrm>
                <a:off x="1947222" y="1818124"/>
                <a:ext cx="305280" cy="183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25FBA2-9983-42E8-8A8A-7261A97725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8222" y="1809484"/>
                  <a:ext cx="322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7A66FD-DE5E-4D06-8568-F5B8977212F4}"/>
                    </a:ext>
                  </a:extLst>
                </p14:cNvPr>
                <p14:cNvContentPartPr/>
                <p14:nvPr/>
              </p14:nvContentPartPr>
              <p14:xfrm>
                <a:off x="1894662" y="2121964"/>
                <a:ext cx="375480" cy="215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7A66FD-DE5E-4D06-8568-F5B8977212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5662" y="2112964"/>
                  <a:ext cx="393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B79F05-2CDC-45CD-921E-F25EDE32F0B7}"/>
                    </a:ext>
                  </a:extLst>
                </p14:cNvPr>
                <p14:cNvContentPartPr/>
                <p14:nvPr/>
              </p14:nvContentPartPr>
              <p14:xfrm>
                <a:off x="2332782" y="2435164"/>
                <a:ext cx="483120" cy="277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B79F05-2CDC-45CD-921E-F25EDE32F0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4142" y="2426164"/>
                  <a:ext cx="50076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077C9A-D993-42E0-9B94-83BF3647C121}"/>
              </a:ext>
            </a:extLst>
          </p:cNvPr>
          <p:cNvGrpSpPr/>
          <p:nvPr/>
        </p:nvGrpSpPr>
        <p:grpSpPr>
          <a:xfrm>
            <a:off x="99702" y="2733964"/>
            <a:ext cx="372960" cy="394560"/>
            <a:chOff x="99702" y="2733964"/>
            <a:chExt cx="37296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062884-FB18-4CB1-8215-4109C2B9E759}"/>
                    </a:ext>
                  </a:extLst>
                </p14:cNvPr>
                <p14:cNvContentPartPr/>
                <p14:nvPr/>
              </p14:nvContentPartPr>
              <p14:xfrm>
                <a:off x="204102" y="2845564"/>
                <a:ext cx="217440" cy="200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062884-FB18-4CB1-8215-4109C2B9E7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102" y="2836924"/>
                  <a:ext cx="235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268C65-DFCE-4001-B0E7-B0A04AA94116}"/>
                    </a:ext>
                  </a:extLst>
                </p14:cNvPr>
                <p14:cNvContentPartPr/>
                <p14:nvPr/>
              </p14:nvContentPartPr>
              <p14:xfrm>
                <a:off x="99702" y="2733964"/>
                <a:ext cx="372960" cy="394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268C65-DFCE-4001-B0E7-B0A04AA941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702" y="2724964"/>
                  <a:ext cx="390600" cy="41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B28146-C3EC-40CA-957B-C1015CA305F3}"/>
                  </a:ext>
                </a:extLst>
              </p14:cNvPr>
              <p14:cNvContentPartPr/>
              <p14:nvPr/>
            </p14:nvContentPartPr>
            <p14:xfrm>
              <a:off x="2865942" y="3441364"/>
              <a:ext cx="1878480" cy="46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B28146-C3EC-40CA-957B-C1015CA305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57302" y="3432724"/>
                <a:ext cx="1896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613F752-DA92-41C5-B759-39A2D8B6E6C4}"/>
                  </a:ext>
                </a:extLst>
              </p14:cNvPr>
              <p14:cNvContentPartPr/>
              <p14:nvPr/>
            </p14:nvContentPartPr>
            <p14:xfrm>
              <a:off x="252702" y="3588964"/>
              <a:ext cx="316800" cy="237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613F752-DA92-41C5-B759-39A2D8B6E6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3702" y="3579964"/>
                <a:ext cx="3344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DFFE95-6B21-4655-B1CC-892C425C1A63}"/>
                  </a:ext>
                </a:extLst>
              </p14:cNvPr>
              <p14:cNvContentPartPr/>
              <p14:nvPr/>
            </p14:nvContentPartPr>
            <p14:xfrm>
              <a:off x="311022" y="3976684"/>
              <a:ext cx="376560" cy="333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DFFE95-6B21-4655-B1CC-892C425C1A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2382" y="3967684"/>
                <a:ext cx="394200" cy="3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196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84817"/>
            <a:ext cx="9144000" cy="28003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Multi-way split: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Use as many partitions as distinct values. </a:t>
            </a:r>
          </a:p>
          <a:p>
            <a:pPr eaLnBrk="1" hangingPunct="1"/>
            <a:endParaRPr lang="en-US" altLang="en-US" sz="2400" dirty="0">
              <a:latin typeface="Cambria" panose="02040503050406030204" pitchFamily="18" charset="0"/>
            </a:endParaRPr>
          </a:p>
          <a:p>
            <a:pPr marL="0" indent="0" eaLnBrk="1" hangingPunct="1">
              <a:buNone/>
            </a:pPr>
            <a:endParaRPr lang="en-US" altLang="en-US" sz="2400" dirty="0">
              <a:latin typeface="Cambria" panose="02040503050406030204" pitchFamily="18" charset="0"/>
            </a:endParaRPr>
          </a:p>
          <a:p>
            <a:pPr marL="0" indent="0" eaLnBrk="1" hangingPunct="1">
              <a:buNone/>
            </a:pPr>
            <a:endParaRPr lang="en-US" altLang="en-US" sz="2400" dirty="0">
              <a:latin typeface="Cambria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Binary split: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Divides values into two subsets. </a:t>
            </a: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3170103" y="1914585"/>
            <a:ext cx="1960960" cy="722710"/>
            <a:chOff x="1802" y="1680"/>
            <a:chExt cx="1647" cy="607"/>
          </a:xfrm>
        </p:grpSpPr>
        <p:sp>
          <p:nvSpPr>
            <p:cNvPr id="29714" name="Oval 5"/>
            <p:cNvSpPr>
              <a:spLocks noChangeArrowheads="1"/>
            </p:cNvSpPr>
            <p:nvPr/>
          </p:nvSpPr>
          <p:spPr bwMode="auto">
            <a:xfrm>
              <a:off x="2352" y="1680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 dirty="0" err="1">
                  <a:latin typeface="Times New Roman" panose="02020603050405020304" pitchFamily="18" charset="0"/>
                </a:rPr>
                <a:t>CarType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9715" name="Line 6"/>
            <p:cNvSpPr>
              <a:spLocks noChangeShapeType="1"/>
            </p:cNvSpPr>
            <p:nvPr/>
          </p:nvSpPr>
          <p:spPr bwMode="auto">
            <a:xfrm flipH="1">
              <a:off x="2064" y="1968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16" name="Line 7"/>
            <p:cNvSpPr>
              <a:spLocks noChangeShapeType="1"/>
            </p:cNvSpPr>
            <p:nvPr/>
          </p:nvSpPr>
          <p:spPr bwMode="auto">
            <a:xfrm>
              <a:off x="2640" y="19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17" name="Line 8"/>
            <p:cNvSpPr>
              <a:spLocks noChangeShapeType="1"/>
            </p:cNvSpPr>
            <p:nvPr/>
          </p:nvSpPr>
          <p:spPr bwMode="auto">
            <a:xfrm>
              <a:off x="2640" y="1968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18" name="Text Box 9"/>
            <p:cNvSpPr txBox="1">
              <a:spLocks noChangeArrowheads="1"/>
            </p:cNvSpPr>
            <p:nvPr/>
          </p:nvSpPr>
          <p:spPr bwMode="auto">
            <a:xfrm>
              <a:off x="1802" y="1862"/>
              <a:ext cx="53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Family</a:t>
              </a:r>
            </a:p>
          </p:txBody>
        </p:sp>
        <p:sp>
          <p:nvSpPr>
            <p:cNvPr id="29719" name="Text Box 10"/>
            <p:cNvSpPr txBox="1">
              <a:spLocks noChangeArrowheads="1"/>
            </p:cNvSpPr>
            <p:nvPr/>
          </p:nvSpPr>
          <p:spPr bwMode="auto">
            <a:xfrm>
              <a:off x="2187" y="2054"/>
              <a:ext cx="52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Sports</a:t>
              </a:r>
            </a:p>
          </p:txBody>
        </p:sp>
        <p:sp>
          <p:nvSpPr>
            <p:cNvPr id="29720" name="Text Box 11"/>
            <p:cNvSpPr txBox="1">
              <a:spLocks noChangeArrowheads="1"/>
            </p:cNvSpPr>
            <p:nvPr/>
          </p:nvSpPr>
          <p:spPr bwMode="auto">
            <a:xfrm>
              <a:off x="2907" y="1862"/>
              <a:ext cx="54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Luxury</a:t>
              </a:r>
            </a:p>
          </p:txBody>
        </p:sp>
      </p:grpSp>
      <p:grpSp>
        <p:nvGrpSpPr>
          <p:cNvPr id="29701" name="Group 12"/>
          <p:cNvGrpSpPr>
            <a:grpSpLocks/>
          </p:cNvGrpSpPr>
          <p:nvPr/>
        </p:nvGrpSpPr>
        <p:grpSpPr bwMode="auto">
          <a:xfrm>
            <a:off x="5819948" y="3739692"/>
            <a:ext cx="2109788" cy="685800"/>
            <a:chOff x="3535" y="3216"/>
            <a:chExt cx="1772" cy="576"/>
          </a:xfrm>
        </p:grpSpPr>
        <p:sp>
          <p:nvSpPr>
            <p:cNvPr id="29709" name="Oval 13"/>
            <p:cNvSpPr>
              <a:spLocks noChangeArrowheads="1"/>
            </p:cNvSpPr>
            <p:nvPr/>
          </p:nvSpPr>
          <p:spPr bwMode="auto">
            <a:xfrm>
              <a:off x="4186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 dirty="0" err="1">
                  <a:latin typeface="Times New Roman" panose="02020603050405020304" pitchFamily="18" charset="0"/>
                </a:rPr>
                <a:t>CarType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 flipH="1">
              <a:off x="3946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11" name="Line 15"/>
            <p:cNvSpPr>
              <a:spLocks noChangeShapeType="1"/>
            </p:cNvSpPr>
            <p:nvPr/>
          </p:nvSpPr>
          <p:spPr bwMode="auto">
            <a:xfrm>
              <a:off x="4474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12" name="Text Box 16"/>
            <p:cNvSpPr txBox="1">
              <a:spLocks noChangeArrowheads="1"/>
            </p:cNvSpPr>
            <p:nvPr/>
          </p:nvSpPr>
          <p:spPr bwMode="auto">
            <a:xfrm>
              <a:off x="3535" y="3350"/>
              <a:ext cx="64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200" dirty="0">
                  <a:latin typeface="Arial" panose="020B0604020202020204" pitchFamily="34" charset="0"/>
                </a:rPr>
              </a:br>
              <a:r>
                <a:rPr lang="en-US" altLang="en-US" sz="12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29713" name="Text Box 17"/>
            <p:cNvSpPr txBox="1">
              <a:spLocks noChangeArrowheads="1"/>
            </p:cNvSpPr>
            <p:nvPr/>
          </p:nvSpPr>
          <p:spPr bwMode="auto">
            <a:xfrm>
              <a:off x="4693" y="3446"/>
              <a:ext cx="61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29702" name="Group 18"/>
          <p:cNvGrpSpPr>
            <a:grpSpLocks/>
          </p:cNvGrpSpPr>
          <p:nvPr/>
        </p:nvGrpSpPr>
        <p:grpSpPr bwMode="auto">
          <a:xfrm>
            <a:off x="2274252" y="3783810"/>
            <a:ext cx="2275285" cy="685800"/>
            <a:chOff x="709" y="3216"/>
            <a:chExt cx="1911" cy="576"/>
          </a:xfrm>
        </p:grpSpPr>
        <p:sp>
          <p:nvSpPr>
            <p:cNvPr id="29704" name="Oval 19"/>
            <p:cNvSpPr>
              <a:spLocks noChangeArrowheads="1"/>
            </p:cNvSpPr>
            <p:nvPr/>
          </p:nvSpPr>
          <p:spPr bwMode="auto">
            <a:xfrm>
              <a:off x="1494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 dirty="0" err="1">
                  <a:latin typeface="Times New Roman" panose="02020603050405020304" pitchFamily="18" charset="0"/>
                </a:rPr>
                <a:t>CarType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9705" name="Line 20"/>
            <p:cNvSpPr>
              <a:spLocks noChangeShapeType="1"/>
            </p:cNvSpPr>
            <p:nvPr/>
          </p:nvSpPr>
          <p:spPr bwMode="auto">
            <a:xfrm flipH="1">
              <a:off x="1254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06" name="Line 21"/>
            <p:cNvSpPr>
              <a:spLocks noChangeShapeType="1"/>
            </p:cNvSpPr>
            <p:nvPr/>
          </p:nvSpPr>
          <p:spPr bwMode="auto">
            <a:xfrm>
              <a:off x="1782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07" name="Text Box 22"/>
            <p:cNvSpPr txBox="1">
              <a:spLocks noChangeArrowheads="1"/>
            </p:cNvSpPr>
            <p:nvPr/>
          </p:nvSpPr>
          <p:spPr bwMode="auto">
            <a:xfrm>
              <a:off x="709" y="3350"/>
              <a:ext cx="65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29708" name="Text Box 23"/>
            <p:cNvSpPr txBox="1">
              <a:spLocks noChangeArrowheads="1"/>
            </p:cNvSpPr>
            <p:nvPr/>
          </p:nvSpPr>
          <p:spPr bwMode="auto">
            <a:xfrm>
              <a:off x="1999" y="3446"/>
              <a:ext cx="6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29703" name="Text Box 24"/>
          <p:cNvSpPr txBox="1">
            <a:spLocks noChangeArrowheads="1"/>
          </p:cNvSpPr>
          <p:nvPr/>
        </p:nvSpPr>
        <p:spPr bwMode="auto">
          <a:xfrm>
            <a:off x="4949720" y="4025588"/>
            <a:ext cx="4138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Cambria" panose="02040503050406030204" pitchFamily="18" charset="0"/>
              </a:rPr>
              <a:t>OR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idx="4294967295"/>
          </p:nvPr>
        </p:nvSpPr>
        <p:spPr>
          <a:xfrm>
            <a:off x="0" y="740569"/>
            <a:ext cx="9144000" cy="688181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Splitting based on Nominal Attributes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A9E6CC-464A-45D7-81FE-267BA9FE834D}"/>
              </a:ext>
            </a:extLst>
          </p:cNvPr>
          <p:cNvGrpSpPr/>
          <p:nvPr/>
        </p:nvGrpSpPr>
        <p:grpSpPr>
          <a:xfrm>
            <a:off x="360702" y="172204"/>
            <a:ext cx="673920" cy="577080"/>
            <a:chOff x="360702" y="172204"/>
            <a:chExt cx="67392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B6B1AE2-68B5-4902-9F22-D90B259D893B}"/>
                    </a:ext>
                  </a:extLst>
                </p14:cNvPr>
                <p14:cNvContentPartPr/>
                <p14:nvPr/>
              </p14:nvContentPartPr>
              <p14:xfrm>
                <a:off x="624222" y="273364"/>
                <a:ext cx="54000" cy="323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B6B1AE2-68B5-4902-9F22-D90B259D89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222" y="264724"/>
                  <a:ext cx="71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F74080-40A6-4681-8676-66A7893412A4}"/>
                    </a:ext>
                  </a:extLst>
                </p14:cNvPr>
                <p14:cNvContentPartPr/>
                <p14:nvPr/>
              </p14:nvContentPartPr>
              <p14:xfrm>
                <a:off x="360702" y="172204"/>
                <a:ext cx="673920" cy="577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F74080-40A6-4681-8676-66A7893412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2062" y="163204"/>
                  <a:ext cx="691560" cy="59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C0BE27-1648-4C3E-A8F2-1648C3A3FDFC}"/>
                  </a:ext>
                </a:extLst>
              </p14:cNvPr>
              <p14:cNvContentPartPr/>
              <p14:nvPr/>
            </p14:nvContentPartPr>
            <p14:xfrm>
              <a:off x="4690782" y="1275604"/>
              <a:ext cx="3303000" cy="70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C0BE27-1648-4C3E-A8F2-1648C3A3FD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2142" y="1266604"/>
                <a:ext cx="332064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33E98-230E-4E76-8B96-7FF8FDFCF3E4}"/>
              </a:ext>
            </a:extLst>
          </p:cNvPr>
          <p:cNvGrpSpPr/>
          <p:nvPr/>
        </p:nvGrpSpPr>
        <p:grpSpPr>
          <a:xfrm>
            <a:off x="502542" y="3629644"/>
            <a:ext cx="1280160" cy="552600"/>
            <a:chOff x="502542" y="3629644"/>
            <a:chExt cx="128016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A6D3F4-3BDF-4B52-A363-1336F07CA6BD}"/>
                    </a:ext>
                  </a:extLst>
                </p14:cNvPr>
                <p14:cNvContentPartPr/>
                <p14:nvPr/>
              </p14:nvContentPartPr>
              <p14:xfrm>
                <a:off x="638622" y="3693364"/>
                <a:ext cx="216360" cy="240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A6D3F4-3BDF-4B52-A363-1336F07CA6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9622" y="3684364"/>
                  <a:ext cx="234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DACF50-7213-4E29-B76E-9BC33FD7A136}"/>
                    </a:ext>
                  </a:extLst>
                </p14:cNvPr>
                <p14:cNvContentPartPr/>
                <p14:nvPr/>
              </p14:nvContentPartPr>
              <p14:xfrm>
                <a:off x="905742" y="3820444"/>
                <a:ext cx="141840" cy="25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DACF50-7213-4E29-B76E-9BC33FD7A1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7102" y="3811444"/>
                  <a:ext cx="159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255E19-A11B-4ABF-8B42-75045E3665A0}"/>
                    </a:ext>
                  </a:extLst>
                </p14:cNvPr>
                <p14:cNvContentPartPr/>
                <p14:nvPr/>
              </p14:nvContentPartPr>
              <p14:xfrm>
                <a:off x="1094022" y="3668164"/>
                <a:ext cx="244440" cy="158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255E19-A11B-4ABF-8B42-75045E3665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5382" y="3659524"/>
                  <a:ext cx="262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93869A-5CB0-455F-9BDD-2800ED73FDEF}"/>
                    </a:ext>
                  </a:extLst>
                </p14:cNvPr>
                <p14:cNvContentPartPr/>
                <p14:nvPr/>
              </p14:nvContentPartPr>
              <p14:xfrm>
                <a:off x="1382022" y="3686884"/>
                <a:ext cx="101880" cy="145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93869A-5CB0-455F-9BDD-2800ED73FD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3382" y="3678244"/>
                  <a:ext cx="119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7632C7-984E-46E6-AAF3-298F8472E235}"/>
                    </a:ext>
                  </a:extLst>
                </p14:cNvPr>
                <p14:cNvContentPartPr/>
                <p14:nvPr/>
              </p14:nvContentPartPr>
              <p14:xfrm>
                <a:off x="1527822" y="3739444"/>
                <a:ext cx="91440" cy="164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7632C7-984E-46E6-AAF3-298F8472E2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8822" y="3730804"/>
                  <a:ext cx="109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92D962-537F-4192-BA4B-9B447A6AB1AB}"/>
                    </a:ext>
                  </a:extLst>
                </p14:cNvPr>
                <p14:cNvContentPartPr/>
                <p14:nvPr/>
              </p14:nvContentPartPr>
              <p14:xfrm>
                <a:off x="1563822" y="3629644"/>
                <a:ext cx="218880" cy="365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92D962-537F-4192-BA4B-9B447A6AB1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5182" y="3621004"/>
                  <a:ext cx="2365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E510E8-3FD8-46F6-AFE3-52D1827AB974}"/>
                    </a:ext>
                  </a:extLst>
                </p14:cNvPr>
                <p14:cNvContentPartPr/>
                <p14:nvPr/>
              </p14:nvContentPartPr>
              <p14:xfrm>
                <a:off x="502542" y="3715684"/>
                <a:ext cx="335880" cy="466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E510E8-3FD8-46F6-AFE3-52D1827AB9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3542" y="3707044"/>
                  <a:ext cx="353520" cy="48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8C2BF89-E930-46A9-A30F-2038E7E708B5}"/>
                  </a:ext>
                </a:extLst>
              </p14:cNvPr>
              <p14:cNvContentPartPr/>
              <p14:nvPr/>
            </p14:nvContentPartPr>
            <p14:xfrm>
              <a:off x="5064462" y="4659244"/>
              <a:ext cx="414000" cy="168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8C2BF89-E930-46A9-A30F-2038E7E708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55822" y="4650604"/>
                <a:ext cx="4316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899DAA-221E-45B4-8322-C01BD0B0485C}"/>
                  </a:ext>
                </a:extLst>
              </p14:cNvPr>
              <p14:cNvContentPartPr/>
              <p14:nvPr/>
            </p14:nvContentPartPr>
            <p14:xfrm>
              <a:off x="5299902" y="458044"/>
              <a:ext cx="807120" cy="318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899DAA-221E-45B4-8322-C01BD0B0485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0902" y="449044"/>
                <a:ext cx="82476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256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0" y="740569"/>
            <a:ext cx="9144000" cy="688181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Splitting based on Ordinal Attributes</a:t>
            </a:r>
            <a:endParaRPr 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1447800"/>
            <a:ext cx="9144000" cy="287655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Multi-way split: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Use as many partitions as distinct values. </a:t>
            </a:r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Binary split: 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Divides values into two subsets 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3269886" y="1871662"/>
            <a:ext cx="2311796" cy="1008797"/>
            <a:chOff x="1791" y="1248"/>
            <a:chExt cx="1696" cy="680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352" y="1248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Size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H="1">
              <a:off x="2064" y="1536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2640" y="15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640" y="1536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1791" y="1504"/>
              <a:ext cx="465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Small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256" y="1721"/>
              <a:ext cx="60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Medium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3016" y="1472"/>
              <a:ext cx="471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Large</a:t>
              </a:r>
            </a:p>
          </p:txBody>
        </p:sp>
      </p:grpSp>
      <p:grpSp>
        <p:nvGrpSpPr>
          <p:cNvPr id="16" name="Group 18"/>
          <p:cNvGrpSpPr>
            <a:grpSpLocks/>
          </p:cNvGrpSpPr>
          <p:nvPr/>
        </p:nvGrpSpPr>
        <p:grpSpPr bwMode="auto">
          <a:xfrm>
            <a:off x="2036756" y="3712400"/>
            <a:ext cx="2490552" cy="709862"/>
            <a:chOff x="768" y="3216"/>
            <a:chExt cx="1821" cy="576"/>
          </a:xfrm>
        </p:grpSpPr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1494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Size</a:t>
              </a: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H="1">
              <a:off x="1254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1782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768" y="3331"/>
              <a:ext cx="712" cy="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 {Small, Medium}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2033" y="3437"/>
              <a:ext cx="5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{Large}</a:t>
              </a:r>
            </a:p>
          </p:txBody>
        </p:sp>
      </p:grpSp>
      <p:grpSp>
        <p:nvGrpSpPr>
          <p:cNvPr id="22" name="Group 12"/>
          <p:cNvGrpSpPr>
            <a:grpSpLocks/>
          </p:cNvGrpSpPr>
          <p:nvPr/>
        </p:nvGrpSpPr>
        <p:grpSpPr bwMode="auto">
          <a:xfrm>
            <a:off x="5681556" y="3638550"/>
            <a:ext cx="2606094" cy="713326"/>
            <a:chOff x="3526" y="3216"/>
            <a:chExt cx="1723" cy="576"/>
          </a:xfrm>
        </p:grpSpPr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4186" y="3216"/>
              <a:ext cx="576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Size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H="1">
              <a:off x="3946" y="3504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4474" y="3504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3526" y="3303"/>
              <a:ext cx="648" cy="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{Medium, </a:t>
              </a:r>
              <a:br>
                <a:rPr lang="en-US" altLang="en-US" sz="1400" dirty="0">
                  <a:latin typeface="Arial" panose="020B0604020202020204" pitchFamily="34" charset="0"/>
                </a:rPr>
              </a:br>
              <a:r>
                <a:rPr lang="en-US" altLang="en-US" sz="1400" dirty="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4752" y="3438"/>
              <a:ext cx="497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Arial" panose="020B0604020202020204" pitchFamily="34" charset="0"/>
                </a:rPr>
                <a:t>{Small}</a:t>
              </a:r>
            </a:p>
          </p:txBody>
        </p:sp>
      </p:grp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4949720" y="4025588"/>
            <a:ext cx="4138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Cambria" panose="02040503050406030204" pitchFamily="18" charset="0"/>
              </a:rPr>
              <a:t>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85D3C5-3992-4309-A751-88A1F830FF5D}"/>
              </a:ext>
            </a:extLst>
          </p:cNvPr>
          <p:cNvGrpSpPr/>
          <p:nvPr/>
        </p:nvGrpSpPr>
        <p:grpSpPr>
          <a:xfrm>
            <a:off x="314982" y="189124"/>
            <a:ext cx="699840" cy="693720"/>
            <a:chOff x="314982" y="189124"/>
            <a:chExt cx="699840" cy="69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6A35D79-5C58-4772-94D0-1833C8D7A47E}"/>
                    </a:ext>
                  </a:extLst>
                </p14:cNvPr>
                <p14:cNvContentPartPr/>
                <p14:nvPr/>
              </p14:nvContentPartPr>
              <p14:xfrm>
                <a:off x="524862" y="341764"/>
                <a:ext cx="277200" cy="396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6A35D79-5C58-4772-94D0-1833C8D7A4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862" y="332764"/>
                  <a:ext cx="294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D7B8783-CA24-42A9-BB04-B5FE67DD7336}"/>
                    </a:ext>
                  </a:extLst>
                </p14:cNvPr>
                <p14:cNvContentPartPr/>
                <p14:nvPr/>
              </p14:nvContentPartPr>
              <p14:xfrm>
                <a:off x="314982" y="189124"/>
                <a:ext cx="699840" cy="693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D7B8783-CA24-42A9-BB04-B5FE67DD73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5982" y="180484"/>
                  <a:ext cx="717480" cy="71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3B4B10-2F39-4EF2-B9E4-CC52C9A00DDB}"/>
                  </a:ext>
                </a:extLst>
              </p14:cNvPr>
              <p14:cNvContentPartPr/>
              <p14:nvPr/>
            </p14:nvContentPartPr>
            <p14:xfrm>
              <a:off x="4808142" y="1268764"/>
              <a:ext cx="3041640" cy="50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3B4B10-2F39-4EF2-B9E4-CC52C9A00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9142" y="1259764"/>
                <a:ext cx="305928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AE8AE39-1967-4664-9EEF-3F4AB62BB891}"/>
              </a:ext>
            </a:extLst>
          </p:cNvPr>
          <p:cNvGrpSpPr/>
          <p:nvPr/>
        </p:nvGrpSpPr>
        <p:grpSpPr>
          <a:xfrm>
            <a:off x="625302" y="3663124"/>
            <a:ext cx="1229400" cy="705600"/>
            <a:chOff x="625302" y="3663124"/>
            <a:chExt cx="1229400" cy="70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AD3FB6-0AB5-4D5E-8802-60B7CEE41819}"/>
                    </a:ext>
                  </a:extLst>
                </p14:cNvPr>
                <p14:cNvContentPartPr/>
                <p14:nvPr/>
              </p14:nvContentPartPr>
              <p14:xfrm>
                <a:off x="805302" y="3761764"/>
                <a:ext cx="293040" cy="292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AD3FB6-0AB5-4D5E-8802-60B7CEE418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6302" y="3752764"/>
                  <a:ext cx="310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A5D860-C380-4472-BF89-48DDFFA04AB1}"/>
                    </a:ext>
                  </a:extLst>
                </p14:cNvPr>
                <p14:cNvContentPartPr/>
                <p14:nvPr/>
              </p14:nvContentPartPr>
              <p14:xfrm>
                <a:off x="1139742" y="3720724"/>
                <a:ext cx="254880" cy="257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A5D860-C380-4472-BF89-48DDFFA04A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0742" y="3711724"/>
                  <a:ext cx="272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6152F22-74E7-49C9-89AC-EC66E85162FD}"/>
                    </a:ext>
                  </a:extLst>
                </p14:cNvPr>
                <p14:cNvContentPartPr/>
                <p14:nvPr/>
              </p14:nvContentPartPr>
              <p14:xfrm>
                <a:off x="1460502" y="3736924"/>
                <a:ext cx="132120" cy="108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6152F22-74E7-49C9-89AC-EC66E85162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1862" y="3727924"/>
                  <a:ext cx="149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6318FA-3B25-4B6A-A276-C90E29F275E4}"/>
                    </a:ext>
                  </a:extLst>
                </p14:cNvPr>
                <p14:cNvContentPartPr/>
                <p14:nvPr/>
              </p14:nvContentPartPr>
              <p14:xfrm>
                <a:off x="1622502" y="3759964"/>
                <a:ext cx="72000" cy="183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6318FA-3B25-4B6A-A276-C90E29F275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13862" y="3751324"/>
                  <a:ext cx="89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7E572D-5319-431E-A5B8-E2ECD5DE0D52}"/>
                    </a:ext>
                  </a:extLst>
                </p14:cNvPr>
                <p14:cNvContentPartPr/>
                <p14:nvPr/>
              </p14:nvContentPartPr>
              <p14:xfrm>
                <a:off x="1611702" y="3663124"/>
                <a:ext cx="243000" cy="390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7E572D-5319-431E-A5B8-E2ECD5DE0D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3062" y="3654124"/>
                  <a:ext cx="2606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C143B1-231A-4F80-97A6-3165A6BD7BE9}"/>
                    </a:ext>
                  </a:extLst>
                </p14:cNvPr>
                <p14:cNvContentPartPr/>
                <p14:nvPr/>
              </p14:nvContentPartPr>
              <p14:xfrm>
                <a:off x="625302" y="3895684"/>
                <a:ext cx="385200" cy="473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C143B1-231A-4F80-97A6-3165A6BD7B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302" y="3886684"/>
                  <a:ext cx="402840" cy="49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1CE514-9D1B-4508-AC2E-B092904107D6}"/>
                  </a:ext>
                </a:extLst>
              </p14:cNvPr>
              <p14:cNvContentPartPr/>
              <p14:nvPr/>
            </p14:nvContentPartPr>
            <p14:xfrm>
              <a:off x="1561662" y="1893724"/>
              <a:ext cx="433800" cy="127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1CE514-9D1B-4508-AC2E-B092904107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53022" y="1884724"/>
                <a:ext cx="451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A0EF419-69E0-4406-9F81-99473D69A941}"/>
                  </a:ext>
                </a:extLst>
              </p14:cNvPr>
              <p14:cNvContentPartPr/>
              <p14:nvPr/>
            </p14:nvContentPartPr>
            <p14:xfrm>
              <a:off x="5081742" y="509884"/>
              <a:ext cx="686520" cy="240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A0EF419-69E0-4406-9F81-99473D69A94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73102" y="501244"/>
                <a:ext cx="70416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797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511AADA-3568-4120-980E-50FB56B9B724}"/>
              </a:ext>
            </a:extLst>
          </p:cNvPr>
          <p:cNvGrpSpPr/>
          <p:nvPr/>
        </p:nvGrpSpPr>
        <p:grpSpPr>
          <a:xfrm>
            <a:off x="156793" y="124555"/>
            <a:ext cx="8946720" cy="4524120"/>
            <a:chOff x="156793" y="124555"/>
            <a:chExt cx="8946720" cy="452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0E570D-F57F-425F-808B-0DEF89F68EF0}"/>
                    </a:ext>
                  </a:extLst>
                </p14:cNvPr>
                <p14:cNvContentPartPr/>
                <p14:nvPr/>
              </p14:nvContentPartPr>
              <p14:xfrm>
                <a:off x="4364473" y="162355"/>
                <a:ext cx="42480" cy="4486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0E570D-F57F-425F-808B-0DEF89F68E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55833" y="153355"/>
                  <a:ext cx="60120" cy="45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C558B6-943E-4BAF-9772-08DF89F2FC01}"/>
                    </a:ext>
                  </a:extLst>
                </p14:cNvPr>
                <p14:cNvContentPartPr/>
                <p14:nvPr/>
              </p14:nvContentPartPr>
              <p14:xfrm>
                <a:off x="5910673" y="211315"/>
                <a:ext cx="290520" cy="464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C558B6-943E-4BAF-9772-08DF89F2FC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02033" y="202675"/>
                  <a:ext cx="3081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F4B02F-2CBF-427B-9A84-DAEFFE4F5504}"/>
                    </a:ext>
                  </a:extLst>
                </p14:cNvPr>
                <p14:cNvContentPartPr/>
                <p14:nvPr/>
              </p14:nvContentPartPr>
              <p14:xfrm>
                <a:off x="6202633" y="192595"/>
                <a:ext cx="1309680" cy="634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F4B02F-2CBF-427B-9A84-DAEFFE4F55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3993" y="183955"/>
                  <a:ext cx="132732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8BC1D0-628B-4895-A545-CA4B799B63CA}"/>
                    </a:ext>
                  </a:extLst>
                </p14:cNvPr>
                <p14:cNvContentPartPr/>
                <p14:nvPr/>
              </p14:nvContentPartPr>
              <p14:xfrm>
                <a:off x="7440313" y="246595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8BC1D0-628B-4895-A545-CA4B799B63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31313" y="2375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B7E2FC-CCA9-4A7A-9708-D14F05836732}"/>
                    </a:ext>
                  </a:extLst>
                </p14:cNvPr>
                <p14:cNvContentPartPr/>
                <p14:nvPr/>
              </p14:nvContentPartPr>
              <p14:xfrm>
                <a:off x="7607713" y="254155"/>
                <a:ext cx="375120" cy="308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B7E2FC-CCA9-4A7A-9708-D14F058367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98713" y="245515"/>
                  <a:ext cx="392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91A34D-F128-484B-BA71-B5CAB47F5FE4}"/>
                    </a:ext>
                  </a:extLst>
                </p14:cNvPr>
                <p14:cNvContentPartPr/>
                <p14:nvPr/>
              </p14:nvContentPartPr>
              <p14:xfrm>
                <a:off x="6339073" y="675715"/>
                <a:ext cx="1592280" cy="97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91A34D-F128-484B-BA71-B5CAB47F5F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30073" y="667075"/>
                  <a:ext cx="1609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ABBC6A-2A89-4AD4-9CFD-BD02061FDEBB}"/>
                    </a:ext>
                  </a:extLst>
                </p14:cNvPr>
                <p14:cNvContentPartPr/>
                <p14:nvPr/>
              </p14:nvContentPartPr>
              <p14:xfrm>
                <a:off x="425353" y="281875"/>
                <a:ext cx="235080" cy="270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ABBC6A-2A89-4AD4-9CFD-BD02061FDE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6713" y="273235"/>
                  <a:ext cx="252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251976-A2CE-42F8-B2E6-7E601B3C3963}"/>
                    </a:ext>
                  </a:extLst>
                </p14:cNvPr>
                <p14:cNvContentPartPr/>
                <p14:nvPr/>
              </p14:nvContentPartPr>
              <p14:xfrm>
                <a:off x="741793" y="200155"/>
                <a:ext cx="609120" cy="367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251976-A2CE-42F8-B2E6-7E601B3C39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2793" y="191155"/>
                  <a:ext cx="626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17CBE3-064C-465C-B7A7-FBF30134E878}"/>
                    </a:ext>
                  </a:extLst>
                </p14:cNvPr>
                <p14:cNvContentPartPr/>
                <p14:nvPr/>
              </p14:nvContentPartPr>
              <p14:xfrm>
                <a:off x="1415353" y="210595"/>
                <a:ext cx="108360" cy="211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17CBE3-064C-465C-B7A7-FBF30134E8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6353" y="201955"/>
                  <a:ext cx="126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B4CEB4A-9503-4E65-81AC-3BE1A5D0E188}"/>
                    </a:ext>
                  </a:extLst>
                </p14:cNvPr>
                <p14:cNvContentPartPr/>
                <p14:nvPr/>
              </p14:nvContentPartPr>
              <p14:xfrm>
                <a:off x="1436953" y="390235"/>
                <a:ext cx="21960" cy="111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B4CEB4A-9503-4E65-81AC-3BE1A5D0E1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7953" y="381235"/>
                  <a:ext cx="39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6B6856-BF77-47B2-AC5B-303E48421D16}"/>
                    </a:ext>
                  </a:extLst>
                </p14:cNvPr>
                <p14:cNvContentPartPr/>
                <p14:nvPr/>
              </p14:nvContentPartPr>
              <p14:xfrm>
                <a:off x="1419673" y="140755"/>
                <a:ext cx="138240" cy="92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6B6856-BF77-47B2-AC5B-303E48421D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0673" y="131755"/>
                  <a:ext cx="155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808A55-29EC-42A2-8ED8-45A9C80299CA}"/>
                    </a:ext>
                  </a:extLst>
                </p14:cNvPr>
                <p14:cNvContentPartPr/>
                <p14:nvPr/>
              </p14:nvContentPartPr>
              <p14:xfrm>
                <a:off x="1564753" y="172075"/>
                <a:ext cx="57240" cy="558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808A55-29EC-42A2-8ED8-45A9C80299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55753" y="163075"/>
                  <a:ext cx="7488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9F4A22-C9FB-4F73-B234-2BE1B33CBC4A}"/>
                    </a:ext>
                  </a:extLst>
                </p14:cNvPr>
                <p14:cNvContentPartPr/>
                <p14:nvPr/>
              </p14:nvContentPartPr>
              <p14:xfrm>
                <a:off x="1595713" y="344515"/>
                <a:ext cx="200880" cy="148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9F4A22-C9FB-4F73-B234-2BE1B33CBC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86713" y="335515"/>
                  <a:ext cx="218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0FBF81-7811-44EA-A5AC-1EB58D6286B8}"/>
                    </a:ext>
                  </a:extLst>
                </p14:cNvPr>
                <p14:cNvContentPartPr/>
                <p14:nvPr/>
              </p14:nvContentPartPr>
              <p14:xfrm>
                <a:off x="1734673" y="176035"/>
                <a:ext cx="87480" cy="144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0FBF81-7811-44EA-A5AC-1EB58D6286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25673" y="167395"/>
                  <a:ext cx="105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C60DAC-1F73-48FE-BD61-AAF6A66DD954}"/>
                    </a:ext>
                  </a:extLst>
                </p14:cNvPr>
                <p14:cNvContentPartPr/>
                <p14:nvPr/>
              </p14:nvContentPartPr>
              <p14:xfrm>
                <a:off x="1879033" y="171355"/>
                <a:ext cx="597600" cy="325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C60DAC-1F73-48FE-BD61-AAF6A66DD9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70033" y="162715"/>
                  <a:ext cx="615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3ADCD04-39A3-48C6-9CD8-75A505688670}"/>
                    </a:ext>
                  </a:extLst>
                </p14:cNvPr>
                <p14:cNvContentPartPr/>
                <p14:nvPr/>
              </p14:nvContentPartPr>
              <p14:xfrm>
                <a:off x="2418313" y="124555"/>
                <a:ext cx="50400" cy="9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3ADCD04-39A3-48C6-9CD8-75A5056886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09313" y="115915"/>
                  <a:ext cx="68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BC6938-D66B-4955-A462-74C239F2D620}"/>
                    </a:ext>
                  </a:extLst>
                </p14:cNvPr>
                <p14:cNvContentPartPr/>
                <p14:nvPr/>
              </p14:nvContentPartPr>
              <p14:xfrm>
                <a:off x="2551873" y="266755"/>
                <a:ext cx="414720" cy="199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BC6938-D66B-4955-A462-74C239F2D6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42873" y="258115"/>
                  <a:ext cx="432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8E6CAF-341C-4551-89C7-D30C69319F6D}"/>
                    </a:ext>
                  </a:extLst>
                </p14:cNvPr>
                <p14:cNvContentPartPr/>
                <p14:nvPr/>
              </p14:nvContentPartPr>
              <p14:xfrm>
                <a:off x="1150393" y="674995"/>
                <a:ext cx="2172960" cy="89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8E6CAF-341C-4551-89C7-D30C69319F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1393" y="666355"/>
                  <a:ext cx="2190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4D2073-A5A0-4DB3-B7BE-1150E496D614}"/>
                    </a:ext>
                  </a:extLst>
                </p14:cNvPr>
                <p14:cNvContentPartPr/>
                <p14:nvPr/>
              </p14:nvContentPartPr>
              <p14:xfrm>
                <a:off x="388273" y="1076395"/>
                <a:ext cx="28080" cy="282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4D2073-A5A0-4DB3-B7BE-1150E496D6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9633" y="1067395"/>
                  <a:ext cx="45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17E7B0-04FB-48F7-B99E-C99687DB3881}"/>
                    </a:ext>
                  </a:extLst>
                </p14:cNvPr>
                <p14:cNvContentPartPr/>
                <p14:nvPr/>
              </p14:nvContentPartPr>
              <p14:xfrm>
                <a:off x="156793" y="978115"/>
                <a:ext cx="474840" cy="595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17E7B0-04FB-48F7-B99E-C99687DB38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8153" y="969115"/>
                  <a:ext cx="49248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47423F-A9D8-45B8-A879-5F09FCCB987A}"/>
                    </a:ext>
                  </a:extLst>
                </p14:cNvPr>
                <p14:cNvContentPartPr/>
                <p14:nvPr/>
              </p14:nvContentPartPr>
              <p14:xfrm>
                <a:off x="886153" y="1096915"/>
                <a:ext cx="34200" cy="316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47423F-A9D8-45B8-A879-5F09FCCB98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7513" y="1087915"/>
                  <a:ext cx="518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33D51B-85BC-4199-B505-F3EAA9781C69}"/>
                    </a:ext>
                  </a:extLst>
                </p14:cNvPr>
                <p14:cNvContentPartPr/>
                <p14:nvPr/>
              </p14:nvContentPartPr>
              <p14:xfrm>
                <a:off x="993793" y="1203115"/>
                <a:ext cx="104400" cy="154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33D51B-85BC-4199-B505-F3EAA9781C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4793" y="1194115"/>
                  <a:ext cx="122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A2560C-7A6E-4796-922C-63C258113298}"/>
                    </a:ext>
                  </a:extLst>
                </p14:cNvPr>
                <p14:cNvContentPartPr/>
                <p14:nvPr/>
              </p14:nvContentPartPr>
              <p14:xfrm>
                <a:off x="1135633" y="1203835"/>
                <a:ext cx="197280" cy="618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A2560C-7A6E-4796-922C-63C2581132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26633" y="1194835"/>
                  <a:ext cx="21492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0D1DEC-FDFE-454D-ACA2-41B72DE3B2F8}"/>
                    </a:ext>
                  </a:extLst>
                </p14:cNvPr>
                <p14:cNvContentPartPr/>
                <p14:nvPr/>
              </p14:nvContentPartPr>
              <p14:xfrm>
                <a:off x="1320313" y="1024915"/>
                <a:ext cx="78840" cy="157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0D1DEC-FDFE-454D-ACA2-41B72DE3B2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11673" y="1015915"/>
                  <a:ext cx="96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B1CEF3-B5F0-45D5-9E25-FD984A18A63F}"/>
                    </a:ext>
                  </a:extLst>
                </p14:cNvPr>
                <p14:cNvContentPartPr/>
                <p14:nvPr/>
              </p14:nvContentPartPr>
              <p14:xfrm>
                <a:off x="1447393" y="1134355"/>
                <a:ext cx="129600" cy="257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B1CEF3-B5F0-45D5-9E25-FD984A18A6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38393" y="1125355"/>
                  <a:ext cx="147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E0D1F4-A3E2-4683-838E-C3F835740945}"/>
                    </a:ext>
                  </a:extLst>
                </p14:cNvPr>
                <p14:cNvContentPartPr/>
                <p14:nvPr/>
              </p14:nvContentPartPr>
              <p14:xfrm>
                <a:off x="1644313" y="1084315"/>
                <a:ext cx="153000" cy="330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E0D1F4-A3E2-4683-838E-C3F8357409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35313" y="1075315"/>
                  <a:ext cx="170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57FFDB-1627-44A3-AB84-74525E98A353}"/>
                    </a:ext>
                  </a:extLst>
                </p14:cNvPr>
                <p14:cNvContentPartPr/>
                <p14:nvPr/>
              </p14:nvContentPartPr>
              <p14:xfrm>
                <a:off x="1771033" y="1017715"/>
                <a:ext cx="96480" cy="127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57FFDB-1627-44A3-AB84-74525E98A35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62033" y="1009075"/>
                  <a:ext cx="114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5735F73-9B5D-4689-B47D-7F2E43F8D7B5}"/>
                    </a:ext>
                  </a:extLst>
                </p14:cNvPr>
                <p14:cNvContentPartPr/>
                <p14:nvPr/>
              </p14:nvContentPartPr>
              <p14:xfrm>
                <a:off x="1895593" y="1126795"/>
                <a:ext cx="284760" cy="285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5735F73-9B5D-4689-B47D-7F2E43F8D7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86953" y="1117795"/>
                  <a:ext cx="302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6D27E8-0538-44F6-ACDD-ACBBFB8497E0}"/>
                    </a:ext>
                  </a:extLst>
                </p14:cNvPr>
                <p14:cNvContentPartPr/>
                <p14:nvPr/>
              </p14:nvContentPartPr>
              <p14:xfrm>
                <a:off x="2312113" y="1083235"/>
                <a:ext cx="4680" cy="279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6D27E8-0538-44F6-ACDD-ACBBFB8497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03113" y="1074595"/>
                  <a:ext cx="22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C768FF-FD9F-44EE-B389-0CCD21FD5A51}"/>
                    </a:ext>
                  </a:extLst>
                </p14:cNvPr>
                <p14:cNvContentPartPr/>
                <p14:nvPr/>
              </p14:nvContentPartPr>
              <p14:xfrm>
                <a:off x="2340553" y="1013035"/>
                <a:ext cx="182520" cy="308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C768FF-FD9F-44EE-B389-0CCD21FD5A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1553" y="1004035"/>
                  <a:ext cx="2001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FA84C9C-BF7D-49F6-8A27-1E47B314A21D}"/>
                    </a:ext>
                  </a:extLst>
                </p14:cNvPr>
                <p14:cNvContentPartPr/>
                <p14:nvPr/>
              </p14:nvContentPartPr>
              <p14:xfrm>
                <a:off x="2538913" y="1029955"/>
                <a:ext cx="1102320" cy="624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FA84C9C-BF7D-49F6-8A27-1E47B314A2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30273" y="1021315"/>
                  <a:ext cx="111996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3F52706-A7DF-47FC-B8DA-700B5CCC222B}"/>
                    </a:ext>
                  </a:extLst>
                </p14:cNvPr>
                <p14:cNvContentPartPr/>
                <p14:nvPr/>
              </p14:nvContentPartPr>
              <p14:xfrm>
                <a:off x="3539353" y="991795"/>
                <a:ext cx="62640" cy="68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3F52706-A7DF-47FC-B8DA-700B5CCC22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30353" y="982795"/>
                  <a:ext cx="80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306D2F-9F60-48E9-8649-FC2E00F0EB8F}"/>
                    </a:ext>
                  </a:extLst>
                </p14:cNvPr>
                <p14:cNvContentPartPr/>
                <p14:nvPr/>
              </p14:nvContentPartPr>
              <p14:xfrm>
                <a:off x="3673273" y="1064875"/>
                <a:ext cx="400320" cy="250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306D2F-9F60-48E9-8649-FC2E00F0EB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64633" y="1056235"/>
                  <a:ext cx="417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206B03F-F4BD-4394-B00B-EDCAFCCA28B7}"/>
                    </a:ext>
                  </a:extLst>
                </p14:cNvPr>
                <p14:cNvContentPartPr/>
                <p14:nvPr/>
              </p14:nvContentPartPr>
              <p14:xfrm>
                <a:off x="4806193" y="1108435"/>
                <a:ext cx="9000" cy="291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206B03F-F4BD-4394-B00B-EDCAFCCA28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97553" y="1099435"/>
                  <a:ext cx="266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F509919-41C7-425B-93A3-BEB820541021}"/>
                    </a:ext>
                  </a:extLst>
                </p14:cNvPr>
                <p14:cNvContentPartPr/>
                <p14:nvPr/>
              </p14:nvContentPartPr>
              <p14:xfrm>
                <a:off x="4701433" y="1022755"/>
                <a:ext cx="365040" cy="597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F509919-41C7-425B-93A3-BEB8205410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92793" y="1014115"/>
                  <a:ext cx="38268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92AC2F-5E44-4FBC-93EA-6F597C6D86B7}"/>
                    </a:ext>
                  </a:extLst>
                </p14:cNvPr>
                <p14:cNvContentPartPr/>
                <p14:nvPr/>
              </p14:nvContentPartPr>
              <p14:xfrm>
                <a:off x="5380753" y="1046155"/>
                <a:ext cx="218520" cy="402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F92AC2F-5E44-4FBC-93EA-6F597C6D86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71753" y="1037155"/>
                  <a:ext cx="2361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B918A0-89B7-4BEC-879F-C3E5F3DF48F2}"/>
                    </a:ext>
                  </a:extLst>
                </p14:cNvPr>
                <p14:cNvContentPartPr/>
                <p14:nvPr/>
              </p14:nvContentPartPr>
              <p14:xfrm>
                <a:off x="5587033" y="1015555"/>
                <a:ext cx="81000" cy="110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B918A0-89B7-4BEC-879F-C3E5F3DF48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78033" y="1006915"/>
                  <a:ext cx="98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4BCA92-0C00-4A40-9A6B-5A71CCD836B1}"/>
                    </a:ext>
                  </a:extLst>
                </p14:cNvPr>
                <p14:cNvContentPartPr/>
                <p14:nvPr/>
              </p14:nvContentPartPr>
              <p14:xfrm>
                <a:off x="5708713" y="1205275"/>
                <a:ext cx="227880" cy="177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4BCA92-0C00-4A40-9A6B-5A71CCD83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99713" y="1196275"/>
                  <a:ext cx="245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AA4D76D-30C8-4DEF-AE13-B349273B152E}"/>
                    </a:ext>
                  </a:extLst>
                </p14:cNvPr>
                <p14:cNvContentPartPr/>
                <p14:nvPr/>
              </p14:nvContentPartPr>
              <p14:xfrm>
                <a:off x="5959273" y="1071355"/>
                <a:ext cx="585360" cy="270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AA4D76D-30C8-4DEF-AE13-B349273B152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50633" y="1062715"/>
                  <a:ext cx="6030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063A15-1679-4AAD-AF51-9A1F10246B7D}"/>
                    </a:ext>
                  </a:extLst>
                </p14:cNvPr>
                <p14:cNvContentPartPr/>
                <p14:nvPr/>
              </p14:nvContentPartPr>
              <p14:xfrm>
                <a:off x="6744793" y="1049035"/>
                <a:ext cx="34920" cy="282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063A15-1679-4AAD-AF51-9A1F10246B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35793" y="1040395"/>
                  <a:ext cx="52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549267D-277A-4669-9890-763823FAAABE}"/>
                    </a:ext>
                  </a:extLst>
                </p14:cNvPr>
                <p14:cNvContentPartPr/>
                <p14:nvPr/>
              </p14:nvContentPartPr>
              <p14:xfrm>
                <a:off x="6742273" y="956875"/>
                <a:ext cx="273960" cy="303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549267D-277A-4669-9890-763823FAAA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33273" y="948235"/>
                  <a:ext cx="2916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C4E8E6-FBBA-4B6E-BF00-2B640FEDF7E4}"/>
                    </a:ext>
                  </a:extLst>
                </p14:cNvPr>
                <p14:cNvContentPartPr/>
                <p14:nvPr/>
              </p14:nvContentPartPr>
              <p14:xfrm>
                <a:off x="6995713" y="941755"/>
                <a:ext cx="1191600" cy="649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C4E8E6-FBBA-4B6E-BF00-2B640FEDF7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87073" y="932755"/>
                  <a:ext cx="120924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CE60658-6FA4-4CF3-962C-9CACB80C4444}"/>
                    </a:ext>
                  </a:extLst>
                </p14:cNvPr>
                <p14:cNvContentPartPr/>
                <p14:nvPr/>
              </p14:nvContentPartPr>
              <p14:xfrm>
                <a:off x="8120353" y="912595"/>
                <a:ext cx="46800" cy="73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CE60658-6FA4-4CF3-962C-9CACB80C44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11713" y="903595"/>
                  <a:ext cx="64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FC1418D-3E41-44F2-B2D9-A670DA9D24A8}"/>
                    </a:ext>
                  </a:extLst>
                </p14:cNvPr>
                <p14:cNvContentPartPr/>
                <p14:nvPr/>
              </p14:nvContentPartPr>
              <p14:xfrm>
                <a:off x="8252113" y="1030675"/>
                <a:ext cx="310680" cy="289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FC1418D-3E41-44F2-B2D9-A670DA9D24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43113" y="1021675"/>
                  <a:ext cx="328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3D566BF-F31E-497C-BFAC-AF9A999F9F58}"/>
                    </a:ext>
                  </a:extLst>
                </p14:cNvPr>
                <p14:cNvContentPartPr/>
                <p14:nvPr/>
              </p14:nvContentPartPr>
              <p14:xfrm>
                <a:off x="4673353" y="1975315"/>
                <a:ext cx="251640" cy="213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3D566BF-F31E-497C-BFAC-AF9A999F9F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64713" y="1966675"/>
                  <a:ext cx="269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1AE06B-C3F4-499D-A471-E0BA8215C49A}"/>
                    </a:ext>
                  </a:extLst>
                </p14:cNvPr>
                <p14:cNvContentPartPr/>
                <p14:nvPr/>
              </p14:nvContentPartPr>
              <p14:xfrm>
                <a:off x="4639873" y="1822315"/>
                <a:ext cx="372960" cy="691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1AE06B-C3F4-499D-A471-E0BA8215C4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30873" y="1813675"/>
                  <a:ext cx="39060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0583DE-9122-4790-96AA-507E95D35AE1}"/>
                    </a:ext>
                  </a:extLst>
                </p14:cNvPr>
                <p14:cNvContentPartPr/>
                <p14:nvPr/>
              </p14:nvContentPartPr>
              <p14:xfrm>
                <a:off x="5271313" y="1817275"/>
                <a:ext cx="136080" cy="440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0583DE-9122-4790-96AA-507E95D35A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62673" y="1808275"/>
                  <a:ext cx="153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D63DB86-AB38-4B30-A88B-D682900E5F64}"/>
                    </a:ext>
                  </a:extLst>
                </p14:cNvPr>
                <p14:cNvContentPartPr/>
                <p14:nvPr/>
              </p14:nvContentPartPr>
              <p14:xfrm>
                <a:off x="5408473" y="2015635"/>
                <a:ext cx="101160" cy="177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D63DB86-AB38-4B30-A88B-D682900E5F6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99833" y="2006995"/>
                  <a:ext cx="118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E56A8A-91E5-48D4-8D34-4ADAB9E6B097}"/>
                    </a:ext>
                  </a:extLst>
                </p14:cNvPr>
                <p14:cNvContentPartPr/>
                <p14:nvPr/>
              </p14:nvContentPartPr>
              <p14:xfrm>
                <a:off x="5557153" y="1806835"/>
                <a:ext cx="293040" cy="627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E56A8A-91E5-48D4-8D34-4ADAB9E6B0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48153" y="1798195"/>
                  <a:ext cx="31068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AD6604-B7E9-4726-BDFF-18EBEDACB965}"/>
                    </a:ext>
                  </a:extLst>
                </p14:cNvPr>
                <p14:cNvContentPartPr/>
                <p14:nvPr/>
              </p14:nvContentPartPr>
              <p14:xfrm>
                <a:off x="5928313" y="1946875"/>
                <a:ext cx="209160" cy="214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AD6604-B7E9-4726-BDFF-18EBEDACB9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19313" y="1937875"/>
                  <a:ext cx="226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BB8131-FBFE-4894-9709-95E2D6CC102B}"/>
                    </a:ext>
                  </a:extLst>
                </p14:cNvPr>
                <p14:cNvContentPartPr/>
                <p14:nvPr/>
              </p14:nvContentPartPr>
              <p14:xfrm>
                <a:off x="6163033" y="1916635"/>
                <a:ext cx="144360" cy="207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BB8131-FBFE-4894-9709-95E2D6CC102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54033" y="1907995"/>
                  <a:ext cx="162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6C2A476-DCF3-4589-BF1E-4186610767F4}"/>
                    </a:ext>
                  </a:extLst>
                </p14:cNvPr>
                <p14:cNvContentPartPr/>
                <p14:nvPr/>
              </p14:nvContentPartPr>
              <p14:xfrm>
                <a:off x="6339793" y="1943635"/>
                <a:ext cx="391320" cy="167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6C2A476-DCF3-4589-BF1E-4186610767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31153" y="1934635"/>
                  <a:ext cx="408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5B61C2E-CA6E-473F-ACB4-561C803629DA}"/>
                    </a:ext>
                  </a:extLst>
                </p14:cNvPr>
                <p14:cNvContentPartPr/>
                <p14:nvPr/>
              </p14:nvContentPartPr>
              <p14:xfrm>
                <a:off x="6631753" y="1773355"/>
                <a:ext cx="150840" cy="254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5B61C2E-CA6E-473F-ACB4-561C803629D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22753" y="1764715"/>
                  <a:ext cx="168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D07F950-2698-46B2-A78C-D5A060D7CE48}"/>
                    </a:ext>
                  </a:extLst>
                </p14:cNvPr>
                <p14:cNvContentPartPr/>
                <p14:nvPr/>
              </p14:nvContentPartPr>
              <p14:xfrm>
                <a:off x="6811393" y="1770475"/>
                <a:ext cx="277200" cy="371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D07F950-2698-46B2-A78C-D5A060D7CE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02393" y="1761475"/>
                  <a:ext cx="2948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9FEEB6-6C51-4F15-B556-EC9C9EB501DC}"/>
                    </a:ext>
                  </a:extLst>
                </p14:cNvPr>
                <p14:cNvContentPartPr/>
                <p14:nvPr/>
              </p14:nvContentPartPr>
              <p14:xfrm>
                <a:off x="7426993" y="1709635"/>
                <a:ext cx="234720" cy="379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9FEEB6-6C51-4F15-B556-EC9C9EB501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17993" y="1700635"/>
                  <a:ext cx="2523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FC48BD2-5483-4520-AB0D-4796C38347D8}"/>
                    </a:ext>
                  </a:extLst>
                </p14:cNvPr>
                <p14:cNvContentPartPr/>
                <p14:nvPr/>
              </p14:nvContentPartPr>
              <p14:xfrm>
                <a:off x="7657033" y="1692715"/>
                <a:ext cx="1122480" cy="634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FC48BD2-5483-4520-AB0D-4796C38347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48033" y="1684075"/>
                  <a:ext cx="114012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78E5333-2221-4DB7-9568-E5EDD01878DC}"/>
                    </a:ext>
                  </a:extLst>
                </p14:cNvPr>
                <p14:cNvContentPartPr/>
                <p14:nvPr/>
              </p14:nvContentPartPr>
              <p14:xfrm>
                <a:off x="8677993" y="1710715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78E5333-2221-4DB7-9568-E5EDD01878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8993" y="17017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AF9A90-8C2B-4167-A5F1-D042C67FEEC3}"/>
                    </a:ext>
                  </a:extLst>
                </p14:cNvPr>
                <p14:cNvContentPartPr/>
                <p14:nvPr/>
              </p14:nvContentPartPr>
              <p14:xfrm>
                <a:off x="8791033" y="1829875"/>
                <a:ext cx="312480" cy="262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AF9A90-8C2B-4167-A5F1-D042C67FEE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82393" y="1821235"/>
                  <a:ext cx="3301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A7085DC-0C15-4621-8A28-E8BFBBE8B94E}"/>
              </a:ext>
            </a:extLst>
          </p:cNvPr>
          <p:cNvGrpSpPr/>
          <p:nvPr/>
        </p:nvGrpSpPr>
        <p:grpSpPr>
          <a:xfrm>
            <a:off x="84433" y="1860475"/>
            <a:ext cx="456840" cy="613800"/>
            <a:chOff x="84433" y="1860475"/>
            <a:chExt cx="45684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867E01-AAD1-4577-AA09-100A13A05904}"/>
                    </a:ext>
                  </a:extLst>
                </p14:cNvPr>
                <p14:cNvContentPartPr/>
                <p14:nvPr/>
              </p14:nvContentPartPr>
              <p14:xfrm>
                <a:off x="219793" y="2003395"/>
                <a:ext cx="227520" cy="189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867E01-AAD1-4577-AA09-100A13A0590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1153" y="1994395"/>
                  <a:ext cx="245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61E6D04-B3CA-4774-97B9-3CF77824E9DF}"/>
                    </a:ext>
                  </a:extLst>
                </p14:cNvPr>
                <p14:cNvContentPartPr/>
                <p14:nvPr/>
              </p14:nvContentPartPr>
              <p14:xfrm>
                <a:off x="84433" y="1860475"/>
                <a:ext cx="456840" cy="613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61E6D04-B3CA-4774-97B9-3CF77824E9D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433" y="1851475"/>
                  <a:ext cx="474480" cy="63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120EAAE-95A3-483B-B459-A0B071000618}"/>
              </a:ext>
            </a:extLst>
          </p:cNvPr>
          <p:cNvGrpSpPr/>
          <p:nvPr/>
        </p:nvGrpSpPr>
        <p:grpSpPr>
          <a:xfrm>
            <a:off x="748993" y="1730155"/>
            <a:ext cx="3536280" cy="1411920"/>
            <a:chOff x="748993" y="1730155"/>
            <a:chExt cx="3536280" cy="14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D16AAE1-7954-4DAB-9426-E24F45BB08DD}"/>
                    </a:ext>
                  </a:extLst>
                </p14:cNvPr>
                <p14:cNvContentPartPr/>
                <p14:nvPr/>
              </p14:nvContentPartPr>
              <p14:xfrm>
                <a:off x="748993" y="1926715"/>
                <a:ext cx="285840" cy="346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D16AAE1-7954-4DAB-9426-E24F45BB08D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0353" y="1918075"/>
                  <a:ext cx="3034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EED6DDE-964A-4042-8CBC-78A7A52BE6B8}"/>
                    </a:ext>
                  </a:extLst>
                </p14:cNvPr>
                <p14:cNvContentPartPr/>
                <p14:nvPr/>
              </p14:nvContentPartPr>
              <p14:xfrm>
                <a:off x="1076233" y="1837435"/>
                <a:ext cx="540720" cy="373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EED6DDE-964A-4042-8CBC-78A7A52BE6B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67233" y="1828435"/>
                  <a:ext cx="558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817EF76-C335-48FF-ABFB-8A5CCCE1B56A}"/>
                    </a:ext>
                  </a:extLst>
                </p14:cNvPr>
                <p14:cNvContentPartPr/>
                <p14:nvPr/>
              </p14:nvContentPartPr>
              <p14:xfrm>
                <a:off x="1580233" y="1822315"/>
                <a:ext cx="123480" cy="109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817EF76-C335-48FF-ABFB-8A5CCCE1B56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71233" y="1813675"/>
                  <a:ext cx="141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29C3256-0CD1-4A3F-822B-645D07812FB5}"/>
                    </a:ext>
                  </a:extLst>
                </p14:cNvPr>
                <p14:cNvContentPartPr/>
                <p14:nvPr/>
              </p14:nvContentPartPr>
              <p14:xfrm>
                <a:off x="1737193" y="2063155"/>
                <a:ext cx="171360" cy="547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29C3256-0CD1-4A3F-822B-645D07812FB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728553" y="2054155"/>
                  <a:ext cx="189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F76EC0-FE1E-41A9-B0F0-B9B2B7701740}"/>
                    </a:ext>
                  </a:extLst>
                </p14:cNvPr>
                <p14:cNvContentPartPr/>
                <p14:nvPr/>
              </p14:nvContentPartPr>
              <p14:xfrm>
                <a:off x="2010793" y="1952995"/>
                <a:ext cx="235800" cy="201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F76EC0-FE1E-41A9-B0F0-B9B2B77017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002153" y="1943995"/>
                  <a:ext cx="253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55F2862-DDB1-44F8-AA54-44222BD70E30}"/>
                    </a:ext>
                  </a:extLst>
                </p14:cNvPr>
                <p14:cNvContentPartPr/>
                <p14:nvPr/>
              </p14:nvContentPartPr>
              <p14:xfrm>
                <a:off x="2314633" y="1935715"/>
                <a:ext cx="116640" cy="176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55F2862-DDB1-44F8-AA54-44222BD70E3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305993" y="1927075"/>
                  <a:ext cx="134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3E5359-F1B3-46DF-8A5C-AC7576D5703C}"/>
                    </a:ext>
                  </a:extLst>
                </p14:cNvPr>
                <p14:cNvContentPartPr/>
                <p14:nvPr/>
              </p14:nvContentPartPr>
              <p14:xfrm>
                <a:off x="2442433" y="1932835"/>
                <a:ext cx="372240" cy="192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3E5359-F1B3-46DF-8A5C-AC7576D5703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33433" y="1924195"/>
                  <a:ext cx="389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E676BAC-937A-4D8B-AD8C-105433E7DBF0}"/>
                    </a:ext>
                  </a:extLst>
                </p14:cNvPr>
                <p14:cNvContentPartPr/>
                <p14:nvPr/>
              </p14:nvContentPartPr>
              <p14:xfrm>
                <a:off x="2730793" y="1797475"/>
                <a:ext cx="151560" cy="165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E676BAC-937A-4D8B-AD8C-105433E7DBF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21793" y="1788835"/>
                  <a:ext cx="169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069E6CB-8FBE-4867-BEAF-E0350C4A1CF3}"/>
                    </a:ext>
                  </a:extLst>
                </p14:cNvPr>
                <p14:cNvContentPartPr/>
                <p14:nvPr/>
              </p14:nvContentPartPr>
              <p14:xfrm>
                <a:off x="2917633" y="1730155"/>
                <a:ext cx="300240" cy="372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069E6CB-8FBE-4867-BEAF-E0350C4A1CF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08993" y="1721515"/>
                  <a:ext cx="3178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EAA15E8-34D7-4DAE-A137-6D27CFB4250A}"/>
                    </a:ext>
                  </a:extLst>
                </p14:cNvPr>
                <p14:cNvContentPartPr/>
                <p14:nvPr/>
              </p14:nvContentPartPr>
              <p14:xfrm>
                <a:off x="1090633" y="2449795"/>
                <a:ext cx="79920" cy="286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EAA15E8-34D7-4DAE-A137-6D27CFB4250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1993" y="2440795"/>
                  <a:ext cx="97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623C08B-2D08-46BA-BAC8-FB93FEB26281}"/>
                    </a:ext>
                  </a:extLst>
                </p14:cNvPr>
                <p14:cNvContentPartPr/>
                <p14:nvPr/>
              </p14:nvContentPartPr>
              <p14:xfrm>
                <a:off x="1211233" y="2552755"/>
                <a:ext cx="133560" cy="144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623C08B-2D08-46BA-BAC8-FB93FEB2628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02593" y="2544115"/>
                  <a:ext cx="151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3D709BD-597F-4574-9297-EF0540009A67}"/>
                    </a:ext>
                  </a:extLst>
                </p14:cNvPr>
                <p14:cNvContentPartPr/>
                <p14:nvPr/>
              </p14:nvContentPartPr>
              <p14:xfrm>
                <a:off x="1414993" y="2533315"/>
                <a:ext cx="315000" cy="608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3D709BD-597F-4574-9297-EF0540009A6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06353" y="2524315"/>
                  <a:ext cx="33264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65A8838-B71E-4C3A-A31C-D2075035D0E9}"/>
                    </a:ext>
                  </a:extLst>
                </p14:cNvPr>
                <p14:cNvContentPartPr/>
                <p14:nvPr/>
              </p14:nvContentPartPr>
              <p14:xfrm>
                <a:off x="1636393" y="2440075"/>
                <a:ext cx="160920" cy="88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65A8838-B71E-4C3A-A31C-D2075035D0E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27393" y="2431075"/>
                  <a:ext cx="178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02999CA-0745-41C0-8064-068FB0FACC13}"/>
                    </a:ext>
                  </a:extLst>
                </p14:cNvPr>
                <p14:cNvContentPartPr/>
                <p14:nvPr/>
              </p14:nvContentPartPr>
              <p14:xfrm>
                <a:off x="1780393" y="2501275"/>
                <a:ext cx="191520" cy="234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02999CA-0745-41C0-8064-068FB0FACC1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771753" y="2492635"/>
                  <a:ext cx="209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7B8D9F0-8850-41B2-AA28-8037C3CC470E}"/>
                    </a:ext>
                  </a:extLst>
                </p14:cNvPr>
                <p14:cNvContentPartPr/>
                <p14:nvPr/>
              </p14:nvContentPartPr>
              <p14:xfrm>
                <a:off x="2044993" y="2472115"/>
                <a:ext cx="145800" cy="317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7B8D9F0-8850-41B2-AA28-8037C3CC47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036353" y="2463475"/>
                  <a:ext cx="1634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B51A789-6267-4CCC-B6BC-E5B19606DCD2}"/>
                    </a:ext>
                  </a:extLst>
                </p14:cNvPr>
                <p14:cNvContentPartPr/>
                <p14:nvPr/>
              </p14:nvContentPartPr>
              <p14:xfrm>
                <a:off x="2159473" y="2382475"/>
                <a:ext cx="121320" cy="155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B51A789-6267-4CCC-B6BC-E5B19606DCD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150473" y="2373475"/>
                  <a:ext cx="138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CD09845-C005-40E5-A6DC-7E7FEEE04DE1}"/>
                    </a:ext>
                  </a:extLst>
                </p14:cNvPr>
                <p14:cNvContentPartPr/>
                <p14:nvPr/>
              </p14:nvContentPartPr>
              <p14:xfrm>
                <a:off x="2304913" y="2465635"/>
                <a:ext cx="298080" cy="261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CD09845-C005-40E5-A6DC-7E7FEEE04DE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296273" y="2456635"/>
                  <a:ext cx="315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866FC1B-2FF6-49E1-99EE-CC085FAF00A8}"/>
                    </a:ext>
                  </a:extLst>
                </p14:cNvPr>
                <p14:cNvContentPartPr/>
                <p14:nvPr/>
              </p14:nvContentPartPr>
              <p14:xfrm>
                <a:off x="2790193" y="2482195"/>
                <a:ext cx="27000" cy="259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866FC1B-2FF6-49E1-99EE-CC085FAF00A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781193" y="2473555"/>
                  <a:ext cx="44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E5215A8-8714-4678-A3A7-8576C28A001C}"/>
                    </a:ext>
                  </a:extLst>
                </p14:cNvPr>
                <p14:cNvContentPartPr/>
                <p14:nvPr/>
              </p14:nvContentPartPr>
              <p14:xfrm>
                <a:off x="2805673" y="2343595"/>
                <a:ext cx="191160" cy="356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E5215A8-8714-4678-A3A7-8576C28A001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96673" y="2334955"/>
                  <a:ext cx="2088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FB6A4F-0010-4311-A981-2FD859F9BE4C}"/>
                    </a:ext>
                  </a:extLst>
                </p14:cNvPr>
                <p14:cNvContentPartPr/>
                <p14:nvPr/>
              </p14:nvContentPartPr>
              <p14:xfrm>
                <a:off x="2979193" y="2299315"/>
                <a:ext cx="1031760" cy="647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3FB6A4F-0010-4311-A981-2FD859F9BE4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970193" y="2290675"/>
                  <a:ext cx="104940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2200E6-7362-46B4-BD2B-56AC77DC3DD0}"/>
                    </a:ext>
                  </a:extLst>
                </p14:cNvPr>
                <p14:cNvContentPartPr/>
                <p14:nvPr/>
              </p14:nvContentPartPr>
              <p14:xfrm>
                <a:off x="3917353" y="2272675"/>
                <a:ext cx="78120" cy="137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2200E6-7362-46B4-BD2B-56AC77DC3DD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908353" y="2264035"/>
                  <a:ext cx="95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9E197F-8755-40BA-98BE-7DBDC903DF59}"/>
                    </a:ext>
                  </a:extLst>
                </p14:cNvPr>
                <p14:cNvContentPartPr/>
                <p14:nvPr/>
              </p14:nvContentPartPr>
              <p14:xfrm>
                <a:off x="4039753" y="2365195"/>
                <a:ext cx="245520" cy="332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9E197F-8755-40BA-98BE-7DBDC903DF5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30753" y="2356195"/>
                  <a:ext cx="26316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D96F474-883B-4E8B-AE93-00CCDE726ADA}"/>
              </a:ext>
            </a:extLst>
          </p:cNvPr>
          <p:cNvGrpSpPr/>
          <p:nvPr/>
        </p:nvGrpSpPr>
        <p:grpSpPr>
          <a:xfrm>
            <a:off x="99913" y="3054955"/>
            <a:ext cx="3626280" cy="758520"/>
            <a:chOff x="99913" y="3054955"/>
            <a:chExt cx="3626280" cy="75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F592F67-6394-4706-A9E9-02747D461DA6}"/>
                    </a:ext>
                  </a:extLst>
                </p14:cNvPr>
                <p14:cNvContentPartPr/>
                <p14:nvPr/>
              </p14:nvContentPartPr>
              <p14:xfrm>
                <a:off x="132673" y="3211555"/>
                <a:ext cx="217080" cy="276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F592F67-6394-4706-A9E9-02747D461D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24033" y="3202915"/>
                  <a:ext cx="234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D66DA37-3FD9-4C47-B970-D1C5DE1969F2}"/>
                    </a:ext>
                  </a:extLst>
                </p14:cNvPr>
                <p14:cNvContentPartPr/>
                <p14:nvPr/>
              </p14:nvContentPartPr>
              <p14:xfrm>
                <a:off x="99913" y="3058195"/>
                <a:ext cx="403920" cy="755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D66DA37-3FD9-4C47-B970-D1C5DE1969F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1273" y="3049195"/>
                  <a:ext cx="42156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F7A6B36-C4CA-4934-9CE7-287E527E3764}"/>
                    </a:ext>
                  </a:extLst>
                </p14:cNvPr>
                <p14:cNvContentPartPr/>
                <p14:nvPr/>
              </p14:nvContentPartPr>
              <p14:xfrm>
                <a:off x="856993" y="3197515"/>
                <a:ext cx="16560" cy="331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F7A6B36-C4CA-4934-9CE7-287E527E376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7993" y="3188875"/>
                  <a:ext cx="34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F286B45-1CFF-421B-B9FF-E4D1318DBF63}"/>
                    </a:ext>
                  </a:extLst>
                </p14:cNvPr>
                <p14:cNvContentPartPr/>
                <p14:nvPr/>
              </p14:nvContentPartPr>
              <p14:xfrm>
                <a:off x="791113" y="3140275"/>
                <a:ext cx="326880" cy="427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F286B45-1CFF-421B-B9FF-E4D1318DBF6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2473" y="3131275"/>
                  <a:ext cx="344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2400BC1-F0D9-4268-ADD3-7DB577202961}"/>
                    </a:ext>
                  </a:extLst>
                </p14:cNvPr>
                <p14:cNvContentPartPr/>
                <p14:nvPr/>
              </p14:nvContentPartPr>
              <p14:xfrm>
                <a:off x="1183153" y="3230275"/>
                <a:ext cx="191160" cy="263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2400BC1-F0D9-4268-ADD3-7DB57720296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74513" y="3221635"/>
                  <a:ext cx="208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89AAE60-51CF-4D0A-8E21-0826BC5F0CE6}"/>
                    </a:ext>
                  </a:extLst>
                </p14:cNvPr>
                <p14:cNvContentPartPr/>
                <p14:nvPr/>
              </p14:nvContentPartPr>
              <p14:xfrm>
                <a:off x="1412113" y="3228835"/>
                <a:ext cx="345240" cy="273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89AAE60-51CF-4D0A-8E21-0826BC5F0CE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03473" y="3220195"/>
                  <a:ext cx="362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CFF536-07E1-41F8-931D-3448E98B9E59}"/>
                    </a:ext>
                  </a:extLst>
                </p14:cNvPr>
                <p14:cNvContentPartPr/>
                <p14:nvPr/>
              </p14:nvContentPartPr>
              <p14:xfrm>
                <a:off x="1741513" y="3054955"/>
                <a:ext cx="123480" cy="110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CFF536-07E1-41F8-931D-3448E98B9E5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732873" y="3045955"/>
                  <a:ext cx="141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BF5280D-8578-4C75-9F75-611254D9DEE8}"/>
                    </a:ext>
                  </a:extLst>
                </p14:cNvPr>
                <p14:cNvContentPartPr/>
                <p14:nvPr/>
              </p14:nvContentPartPr>
              <p14:xfrm>
                <a:off x="1862473" y="3180595"/>
                <a:ext cx="353520" cy="301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BF5280D-8578-4C75-9F75-611254D9DEE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53473" y="3171595"/>
                  <a:ext cx="371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30A459F-F745-4CB5-9AF0-78FB1844E255}"/>
                    </a:ext>
                  </a:extLst>
                </p14:cNvPr>
                <p14:cNvContentPartPr/>
                <p14:nvPr/>
              </p14:nvContentPartPr>
              <p14:xfrm>
                <a:off x="2132473" y="3104275"/>
                <a:ext cx="102960" cy="145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30A459F-F745-4CB5-9AF0-78FB1844E25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123833" y="3095275"/>
                  <a:ext cx="120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509CF1B-F608-428D-859D-B117799B918A}"/>
                    </a:ext>
                  </a:extLst>
                </p14:cNvPr>
                <p14:cNvContentPartPr/>
                <p14:nvPr/>
              </p14:nvContentPartPr>
              <p14:xfrm>
                <a:off x="2275033" y="3231715"/>
                <a:ext cx="412920" cy="253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509CF1B-F608-428D-859D-B117799B918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66033" y="3223075"/>
                  <a:ext cx="430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0A8400B-A727-49E3-9145-DBF42CCB94D0}"/>
                    </a:ext>
                  </a:extLst>
                </p14:cNvPr>
                <p14:cNvContentPartPr/>
                <p14:nvPr/>
              </p14:nvContentPartPr>
              <p14:xfrm>
                <a:off x="2840953" y="3103195"/>
                <a:ext cx="91080" cy="374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0A8400B-A727-49E3-9145-DBF42CCB94D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32313" y="3094555"/>
                  <a:ext cx="1087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76AE0D1-31F1-4002-B6EB-A6EA2D714348}"/>
                    </a:ext>
                  </a:extLst>
                </p14:cNvPr>
                <p14:cNvContentPartPr/>
                <p14:nvPr/>
              </p14:nvContentPartPr>
              <p14:xfrm>
                <a:off x="2845273" y="3134875"/>
                <a:ext cx="571680" cy="280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76AE0D1-31F1-4002-B6EB-A6EA2D71434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836633" y="3125875"/>
                  <a:ext cx="5893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0270A1A-109E-474B-BD4D-3C7613CC8F05}"/>
                    </a:ext>
                  </a:extLst>
                </p14:cNvPr>
                <p14:cNvContentPartPr/>
                <p14:nvPr/>
              </p14:nvContentPartPr>
              <p14:xfrm>
                <a:off x="3496873" y="3142075"/>
                <a:ext cx="229320" cy="249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0270A1A-109E-474B-BD4D-3C7613CC8F0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88233" y="3133075"/>
                  <a:ext cx="2469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EE069D8-6BFB-4440-AD3D-C034305940A8}"/>
              </a:ext>
            </a:extLst>
          </p:cNvPr>
          <p:cNvGrpSpPr/>
          <p:nvPr/>
        </p:nvGrpSpPr>
        <p:grpSpPr>
          <a:xfrm>
            <a:off x="1187473" y="3670555"/>
            <a:ext cx="3127320" cy="631080"/>
            <a:chOff x="1187473" y="3670555"/>
            <a:chExt cx="3127320" cy="63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046950-52A1-4A5D-B234-03DE4D45643F}"/>
                    </a:ext>
                  </a:extLst>
                </p14:cNvPr>
                <p14:cNvContentPartPr/>
                <p14:nvPr/>
              </p14:nvContentPartPr>
              <p14:xfrm>
                <a:off x="1187473" y="3670555"/>
                <a:ext cx="278280" cy="325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046950-52A1-4A5D-B234-03DE4D45643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78473" y="3661555"/>
                  <a:ext cx="2959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4E4C776-058C-45CD-9FA3-C7C38F2C7957}"/>
                    </a:ext>
                  </a:extLst>
                </p14:cNvPr>
                <p14:cNvContentPartPr/>
                <p14:nvPr/>
              </p14:nvContentPartPr>
              <p14:xfrm>
                <a:off x="1651873" y="3826435"/>
                <a:ext cx="29520" cy="352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4E4C776-058C-45CD-9FA3-C7C38F2C795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642873" y="3817795"/>
                  <a:ext cx="47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BBD293-97E0-4D8E-B765-0EE256EEF340}"/>
                    </a:ext>
                  </a:extLst>
                </p14:cNvPr>
                <p14:cNvContentPartPr/>
                <p14:nvPr/>
              </p14:nvContentPartPr>
              <p14:xfrm>
                <a:off x="1632073" y="3693595"/>
                <a:ext cx="397800" cy="461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BBD293-97E0-4D8E-B765-0EE256EEF34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623433" y="3684595"/>
                  <a:ext cx="4154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AF6D060-45C8-458D-9163-271B8369FB56}"/>
                    </a:ext>
                  </a:extLst>
                </p14:cNvPr>
                <p14:cNvContentPartPr/>
                <p14:nvPr/>
              </p14:nvContentPartPr>
              <p14:xfrm>
                <a:off x="2099713" y="3950275"/>
                <a:ext cx="178920" cy="168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AF6D060-45C8-458D-9163-271B8369FB5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91073" y="3941635"/>
                  <a:ext cx="196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DFCA63A-FE8E-4032-B7B3-0088B18CA03F}"/>
                    </a:ext>
                  </a:extLst>
                </p14:cNvPr>
                <p14:cNvContentPartPr/>
                <p14:nvPr/>
              </p14:nvContentPartPr>
              <p14:xfrm>
                <a:off x="2341273" y="3750835"/>
                <a:ext cx="139680" cy="384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DFCA63A-FE8E-4032-B7B3-0088B18CA03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32273" y="3742195"/>
                  <a:ext cx="1573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60714A2-EB47-4909-B00E-2C39554616D5}"/>
                    </a:ext>
                  </a:extLst>
                </p14:cNvPr>
                <p14:cNvContentPartPr/>
                <p14:nvPr/>
              </p14:nvContentPartPr>
              <p14:xfrm>
                <a:off x="2563033" y="3949555"/>
                <a:ext cx="127800" cy="153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60714A2-EB47-4909-B00E-2C39554616D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554393" y="3940555"/>
                  <a:ext cx="145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7D02AFB-9AFB-4438-9FA1-0660CB6D405F}"/>
                    </a:ext>
                  </a:extLst>
                </p14:cNvPr>
                <p14:cNvContentPartPr/>
                <p14:nvPr/>
              </p14:nvContentPartPr>
              <p14:xfrm>
                <a:off x="2729713" y="3866395"/>
                <a:ext cx="300600" cy="288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7D02AFB-9AFB-4438-9FA1-0660CB6D405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21073" y="3857755"/>
                  <a:ext cx="318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8C4FA77-803D-4783-AA1A-0A97C231A3F2}"/>
                    </a:ext>
                  </a:extLst>
                </p14:cNvPr>
                <p14:cNvContentPartPr/>
                <p14:nvPr/>
              </p14:nvContentPartPr>
              <p14:xfrm>
                <a:off x="3149473" y="3722395"/>
                <a:ext cx="298800" cy="579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8C4FA77-803D-4783-AA1A-0A97C231A3F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140833" y="3713395"/>
                  <a:ext cx="3164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C9030F0-728A-4F2F-82E0-B4872EAD6173}"/>
                    </a:ext>
                  </a:extLst>
                </p14:cNvPr>
                <p14:cNvContentPartPr/>
                <p14:nvPr/>
              </p14:nvContentPartPr>
              <p14:xfrm>
                <a:off x="3439273" y="3785035"/>
                <a:ext cx="583920" cy="3132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C9030F0-728A-4F2F-82E0-B4872EAD617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30273" y="3776395"/>
                  <a:ext cx="6015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7309375-4E84-4120-9E5E-B097C88C0894}"/>
                    </a:ext>
                  </a:extLst>
                </p14:cNvPr>
                <p14:cNvContentPartPr/>
                <p14:nvPr/>
              </p14:nvContentPartPr>
              <p14:xfrm>
                <a:off x="4033993" y="3719875"/>
                <a:ext cx="46800" cy="370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7309375-4E84-4120-9E5E-B097C88C089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24993" y="3710875"/>
                  <a:ext cx="64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3342E2E-CC9C-42BE-ABD8-0BE98424906A}"/>
                    </a:ext>
                  </a:extLst>
                </p14:cNvPr>
                <p14:cNvContentPartPr/>
                <p14:nvPr/>
              </p14:nvContentPartPr>
              <p14:xfrm>
                <a:off x="4026073" y="3918595"/>
                <a:ext cx="288720" cy="49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3342E2E-CC9C-42BE-ABD8-0BE98424906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17073" y="3909595"/>
                  <a:ext cx="306360" cy="6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7215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8749"/>
            <a:ext cx="9144000" cy="3165873"/>
          </a:xfrm>
        </p:spPr>
        <p:txBody>
          <a:bodyPr>
            <a:normAutofit/>
          </a:bodyPr>
          <a:lstStyle/>
          <a:p>
            <a:pPr marL="403225" lvl="1" indent="-342900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Discretization to form an ordinal categorical attribute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ranges can be found by equal interval bucketing, or clustering.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Binary Decision: (A &lt; v) or (A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  <a:sym typeface="Symbol" panose="05050102010706020507" pitchFamily="18" charset="2"/>
              </a:rPr>
              <a:t> v)</a:t>
            </a: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lvl="2"/>
            <a:r>
              <a:rPr lang="en-US" altLang="en-US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consider all possible splits and finds the best cut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can be more compute intensive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0" y="740569"/>
            <a:ext cx="9144000" cy="688181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Splitting based on Continuous Attributes</a:t>
            </a:r>
            <a:endParaRPr lang="en-US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25C807-902D-45EC-975D-67F7382E58E8}"/>
              </a:ext>
            </a:extLst>
          </p:cNvPr>
          <p:cNvGrpSpPr/>
          <p:nvPr/>
        </p:nvGrpSpPr>
        <p:grpSpPr>
          <a:xfrm>
            <a:off x="272142" y="138364"/>
            <a:ext cx="580320" cy="664200"/>
            <a:chOff x="272142" y="138364"/>
            <a:chExt cx="580320" cy="66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6B2933-6D9C-4BEF-9D85-67CB12E189E1}"/>
                    </a:ext>
                  </a:extLst>
                </p14:cNvPr>
                <p14:cNvContentPartPr/>
                <p14:nvPr/>
              </p14:nvContentPartPr>
              <p14:xfrm>
                <a:off x="430182" y="328444"/>
                <a:ext cx="178200" cy="271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6B2933-6D9C-4BEF-9D85-67CB12E189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1542" y="319444"/>
                  <a:ext cx="195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18B3E6A-4615-42F2-BE98-ACD3A62C941D}"/>
                    </a:ext>
                  </a:extLst>
                </p14:cNvPr>
                <p14:cNvContentPartPr/>
                <p14:nvPr/>
              </p14:nvContentPartPr>
              <p14:xfrm>
                <a:off x="272142" y="138364"/>
                <a:ext cx="580320" cy="664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18B3E6A-4615-42F2-BE98-ACD3A62C94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3502" y="129364"/>
                  <a:ext cx="597960" cy="68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09FC42-A138-4FCE-815F-687983AC453C}"/>
                  </a:ext>
                </a:extLst>
              </p14:cNvPr>
              <p14:cNvContentPartPr/>
              <p14:nvPr/>
            </p14:nvContentPartPr>
            <p14:xfrm>
              <a:off x="4625262" y="1260124"/>
              <a:ext cx="2895840" cy="61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09FC42-A138-4FCE-815F-687983AC45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6262" y="1251484"/>
                <a:ext cx="29134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3B85BE-7DE1-490B-8C4B-F8ED56E75AD4}"/>
                  </a:ext>
                </a:extLst>
              </p14:cNvPr>
              <p14:cNvContentPartPr/>
              <p14:nvPr/>
            </p14:nvContentPartPr>
            <p14:xfrm>
              <a:off x="4521222" y="2281804"/>
              <a:ext cx="2102400" cy="15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3B85BE-7DE1-490B-8C4B-F8ED56E75A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2582" y="2272804"/>
                <a:ext cx="2120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4E9A9C1-56CC-488C-9507-B91D680D9DBA}"/>
                  </a:ext>
                </a:extLst>
              </p14:cNvPr>
              <p14:cNvContentPartPr/>
              <p14:nvPr/>
            </p14:nvContentPartPr>
            <p14:xfrm>
              <a:off x="1833822" y="2675284"/>
              <a:ext cx="1221120" cy="40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4E9A9C1-56CC-488C-9507-B91D680D9D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4822" y="2666644"/>
                <a:ext cx="1238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74616C-E77E-4116-82B4-A25FD8ED50E2}"/>
                  </a:ext>
                </a:extLst>
              </p14:cNvPr>
              <p14:cNvContentPartPr/>
              <p14:nvPr/>
            </p14:nvContentPartPr>
            <p14:xfrm>
              <a:off x="340542" y="3185044"/>
              <a:ext cx="399600" cy="130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74616C-E77E-4116-82B4-A25FD8ED50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1542" y="3176404"/>
                <a:ext cx="4172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F0330D-2E76-477E-9FB8-F039A921D3F6}"/>
                  </a:ext>
                </a:extLst>
              </p14:cNvPr>
              <p14:cNvContentPartPr/>
              <p14:nvPr/>
            </p14:nvContentPartPr>
            <p14:xfrm>
              <a:off x="2831742" y="3533524"/>
              <a:ext cx="1599480" cy="46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F0330D-2E76-477E-9FB8-F039A921D3F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3102" y="3524524"/>
                <a:ext cx="16171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729D33-2E44-4A8D-90EC-773A5988AB53}"/>
                  </a:ext>
                </a:extLst>
              </p14:cNvPr>
              <p14:cNvContentPartPr/>
              <p14:nvPr/>
            </p14:nvContentPartPr>
            <p14:xfrm>
              <a:off x="5896422" y="3624604"/>
              <a:ext cx="1669680" cy="76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729D33-2E44-4A8D-90EC-773A5988AB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87782" y="3615604"/>
                <a:ext cx="1687320" cy="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268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0" y="740570"/>
            <a:ext cx="9144000" cy="459582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Splitting based on Continuous Attributes</a:t>
            </a:r>
            <a:endParaRPr lang="en-US" sz="3200" dirty="0"/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838245"/>
              </p:ext>
            </p:extLst>
          </p:nvPr>
        </p:nvGraphicFramePr>
        <p:xfrm>
          <a:off x="914400" y="1684422"/>
          <a:ext cx="7315200" cy="2533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538667" imgH="3684287" progId="">
                  <p:embed/>
                </p:oleObj>
              </mc:Choice>
              <mc:Fallback>
                <p:oleObj name="Visio" r:id="rId2" imgW="8538667" imgH="3684287" progId="">
                  <p:embed/>
                  <p:pic>
                    <p:nvPicPr>
                      <p:cNvPr id="7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84422"/>
                        <a:ext cx="7315200" cy="25335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542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2419350"/>
            <a:ext cx="91440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Determine the Best Split</a:t>
            </a:r>
          </a:p>
        </p:txBody>
      </p:sp>
    </p:spTree>
    <p:extLst>
      <p:ext uri="{BB962C8B-B14F-4D97-AF65-F5344CB8AC3E}">
        <p14:creationId xmlns:p14="http://schemas.microsoft.com/office/powerpoint/2010/main" val="342023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Decision Tree Induction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428751"/>
            <a:ext cx="9144000" cy="2895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Greedy strategy: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Split the records based on an attribute test that optimizes certain criterion.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Issues</a:t>
            </a:r>
          </a:p>
          <a:p>
            <a:pPr lvl="1"/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Determine how to split the records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How to specify the attribute test condition?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How to determine the best split?</a:t>
            </a:r>
          </a:p>
          <a:p>
            <a:pPr lvl="1"/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Determine when to stop splitting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F5FCE3-B5B5-479F-B3E9-720C3557D9B6}"/>
              </a:ext>
            </a:extLst>
          </p:cNvPr>
          <p:cNvGrpSpPr/>
          <p:nvPr/>
        </p:nvGrpSpPr>
        <p:grpSpPr>
          <a:xfrm>
            <a:off x="5436342" y="3298444"/>
            <a:ext cx="1986840" cy="811080"/>
            <a:chOff x="5436342" y="3298444"/>
            <a:chExt cx="198684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C846496-B503-401D-96AB-84D4CB8811AC}"/>
                    </a:ext>
                  </a:extLst>
                </p14:cNvPr>
                <p14:cNvContentPartPr/>
                <p14:nvPr/>
              </p14:nvContentPartPr>
              <p14:xfrm>
                <a:off x="6522102" y="3298444"/>
                <a:ext cx="901080" cy="411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C846496-B503-401D-96AB-84D4CB8811A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13102" y="3289444"/>
                  <a:ext cx="9187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273BDB8-7B25-4BA8-8BEC-0044ABCBDA9B}"/>
                    </a:ext>
                  </a:extLst>
                </p14:cNvPr>
                <p14:cNvContentPartPr/>
                <p14:nvPr/>
              </p14:nvContentPartPr>
              <p14:xfrm>
                <a:off x="5436342" y="3876964"/>
                <a:ext cx="616680" cy="232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273BDB8-7B25-4BA8-8BEC-0044ABCBDA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7702" y="3867964"/>
                  <a:ext cx="634320" cy="25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632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How to Determine the Best Split?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812252"/>
              </p:ext>
            </p:extLst>
          </p:nvPr>
        </p:nvGraphicFramePr>
        <p:xfrm>
          <a:off x="1084460" y="2047031"/>
          <a:ext cx="6975079" cy="1652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538614" imgH="2239584" progId="">
                  <p:embed/>
                </p:oleObj>
              </mc:Choice>
              <mc:Fallback>
                <p:oleObj name="Visio" r:id="rId2" imgW="9538614" imgH="2239584" progId="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460" y="2047031"/>
                        <a:ext cx="6975079" cy="16526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1480344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Before Splitting: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Assume10 records of class 0, 10 records of class 1.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819400" y="4033413"/>
            <a:ext cx="457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Which test condition is the best?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0F9C24-00C7-4807-9D9F-6A754EF0A2D4}"/>
              </a:ext>
            </a:extLst>
          </p:cNvPr>
          <p:cNvGrpSpPr/>
          <p:nvPr/>
        </p:nvGrpSpPr>
        <p:grpSpPr>
          <a:xfrm>
            <a:off x="2165742" y="160684"/>
            <a:ext cx="1120320" cy="252000"/>
            <a:chOff x="2165742" y="160684"/>
            <a:chExt cx="112032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C3518E8-52C5-441E-8EE9-9B22C2A6EF08}"/>
                    </a:ext>
                  </a:extLst>
                </p14:cNvPr>
                <p14:cNvContentPartPr/>
                <p14:nvPr/>
              </p14:nvContentPartPr>
              <p14:xfrm>
                <a:off x="2165742" y="190924"/>
                <a:ext cx="273960" cy="221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C3518E8-52C5-441E-8EE9-9B22C2A6EF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56742" y="181924"/>
                  <a:ext cx="291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F505C7-EE21-4721-BCC5-F626C90FB5FF}"/>
                    </a:ext>
                  </a:extLst>
                </p14:cNvPr>
                <p14:cNvContentPartPr/>
                <p14:nvPr/>
              </p14:nvContentPartPr>
              <p14:xfrm>
                <a:off x="2517102" y="239524"/>
                <a:ext cx="142200" cy="163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F505C7-EE21-4721-BCC5-F626C90FB5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8462" y="230884"/>
                  <a:ext cx="159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F9866C-58F4-45D3-BFB7-67D11B444DD2}"/>
                    </a:ext>
                  </a:extLst>
                </p14:cNvPr>
                <p14:cNvContentPartPr/>
                <p14:nvPr/>
              </p14:nvContentPartPr>
              <p14:xfrm>
                <a:off x="2809062" y="160684"/>
                <a:ext cx="61200" cy="72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F9866C-58F4-45D3-BFB7-67D11B444D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0062" y="151684"/>
                  <a:ext cx="78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3CEADF-D934-4276-AC37-A6E03CF4D59F}"/>
                    </a:ext>
                  </a:extLst>
                </p14:cNvPr>
                <p14:cNvContentPartPr/>
                <p14:nvPr/>
              </p14:nvContentPartPr>
              <p14:xfrm>
                <a:off x="2888982" y="295684"/>
                <a:ext cx="43200" cy="76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3CEADF-D934-4276-AC37-A6E03CF4D5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9982" y="286684"/>
                  <a:ext cx="60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75D9C1-8FAD-45DB-A39F-A2F3679B035F}"/>
                    </a:ext>
                  </a:extLst>
                </p14:cNvPr>
                <p14:cNvContentPartPr/>
                <p14:nvPr/>
              </p14:nvContentPartPr>
              <p14:xfrm>
                <a:off x="3030462" y="168964"/>
                <a:ext cx="37440" cy="207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75D9C1-8FAD-45DB-A39F-A2F3679B03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21462" y="160324"/>
                  <a:ext cx="55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24A79E-D00F-4654-942F-0DE7532119FF}"/>
                    </a:ext>
                  </a:extLst>
                </p14:cNvPr>
                <p14:cNvContentPartPr/>
                <p14:nvPr/>
              </p14:nvContentPartPr>
              <p14:xfrm>
                <a:off x="3109662" y="168604"/>
                <a:ext cx="176400" cy="168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24A79E-D00F-4654-942F-0DE7532119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00662" y="159964"/>
                  <a:ext cx="1940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6631FD-DC1C-4501-9AA4-511D94AE46DD}"/>
              </a:ext>
            </a:extLst>
          </p:cNvPr>
          <p:cNvGrpSpPr/>
          <p:nvPr/>
        </p:nvGrpSpPr>
        <p:grpSpPr>
          <a:xfrm>
            <a:off x="2403342" y="541564"/>
            <a:ext cx="382320" cy="201240"/>
            <a:chOff x="2403342" y="541564"/>
            <a:chExt cx="38232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052059-90C3-4CB3-83A9-3EB34858BEA4}"/>
                    </a:ext>
                  </a:extLst>
                </p14:cNvPr>
                <p14:cNvContentPartPr/>
                <p14:nvPr/>
              </p14:nvContentPartPr>
              <p14:xfrm>
                <a:off x="2403342" y="558124"/>
                <a:ext cx="259200" cy="184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052059-90C3-4CB3-83A9-3EB34858BE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4342" y="549484"/>
                  <a:ext cx="276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EDCFF3-06B6-4E00-AD77-A30D5D842CB1}"/>
                    </a:ext>
                  </a:extLst>
                </p14:cNvPr>
                <p14:cNvContentPartPr/>
                <p14:nvPr/>
              </p14:nvContentPartPr>
              <p14:xfrm>
                <a:off x="2742462" y="541564"/>
                <a:ext cx="43200" cy="182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EDCFF3-06B6-4E00-AD77-A30D5D842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3822" y="532564"/>
                  <a:ext cx="60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7861F9-7D57-4C1B-A153-BF0796E8498D}"/>
              </a:ext>
            </a:extLst>
          </p:cNvPr>
          <p:cNvGrpSpPr/>
          <p:nvPr/>
        </p:nvGrpSpPr>
        <p:grpSpPr>
          <a:xfrm>
            <a:off x="2934342" y="503044"/>
            <a:ext cx="108360" cy="230400"/>
            <a:chOff x="2934342" y="503044"/>
            <a:chExt cx="10836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351994-D646-4C15-8C04-9690EF2BE924}"/>
                    </a:ext>
                  </a:extLst>
                </p14:cNvPr>
                <p14:cNvContentPartPr/>
                <p14:nvPr/>
              </p14:nvContentPartPr>
              <p14:xfrm>
                <a:off x="2934342" y="503044"/>
                <a:ext cx="30600" cy="72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351994-D646-4C15-8C04-9690EF2BE9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5702" y="494044"/>
                  <a:ext cx="48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FBBB16-2F96-48DF-B284-DE8F932867C9}"/>
                    </a:ext>
                  </a:extLst>
                </p14:cNvPr>
                <p14:cNvContentPartPr/>
                <p14:nvPr/>
              </p14:nvContentPartPr>
              <p14:xfrm>
                <a:off x="2995902" y="667564"/>
                <a:ext cx="46800" cy="65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FBBB16-2F96-48DF-B284-DE8F932867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7262" y="658924"/>
                  <a:ext cx="6444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78B8FA-291F-4E2F-B602-678BED474248}"/>
              </a:ext>
            </a:extLst>
          </p:cNvPr>
          <p:cNvGrpSpPr/>
          <p:nvPr/>
        </p:nvGrpSpPr>
        <p:grpSpPr>
          <a:xfrm>
            <a:off x="3198582" y="503764"/>
            <a:ext cx="250200" cy="198720"/>
            <a:chOff x="3198582" y="503764"/>
            <a:chExt cx="25020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3FCB3E-50FB-408B-B3CA-5F646CBCE3E1}"/>
                    </a:ext>
                  </a:extLst>
                </p14:cNvPr>
                <p14:cNvContentPartPr/>
                <p14:nvPr/>
              </p14:nvContentPartPr>
              <p14:xfrm>
                <a:off x="3198582" y="527884"/>
                <a:ext cx="30600" cy="174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3FCB3E-50FB-408B-B3CA-5F646CBCE3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9582" y="518884"/>
                  <a:ext cx="48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531A95-6A7A-461B-87C6-541931A275E5}"/>
                    </a:ext>
                  </a:extLst>
                </p14:cNvPr>
                <p14:cNvContentPartPr/>
                <p14:nvPr/>
              </p14:nvContentPartPr>
              <p14:xfrm>
                <a:off x="3324582" y="503764"/>
                <a:ext cx="124200" cy="137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531A95-6A7A-461B-87C6-541931A275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15582" y="495124"/>
                  <a:ext cx="141840" cy="15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1499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How to Determine the Best Split?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428750"/>
            <a:ext cx="9144000" cy="23431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Greedy approach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: </a:t>
            </a:r>
          </a:p>
          <a:p>
            <a:pPr lvl="1"/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Nodes with homogeneous class distribution are preferred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Need a measure of node impurity: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913035"/>
              </p:ext>
            </p:extLst>
          </p:nvPr>
        </p:nvGraphicFramePr>
        <p:xfrm>
          <a:off x="2234539" y="2891317"/>
          <a:ext cx="761894" cy="59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55371" imgH="585812" progId="">
                  <p:embed/>
                </p:oleObj>
              </mc:Choice>
              <mc:Fallback>
                <p:oleObj name="Visio" r:id="rId3" imgW="655371" imgH="585812" progId="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539" y="2891317"/>
                        <a:ext cx="761894" cy="5925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09539"/>
              </p:ext>
            </p:extLst>
          </p:nvPr>
        </p:nvGraphicFramePr>
        <p:xfrm>
          <a:off x="5992866" y="2891317"/>
          <a:ext cx="761894" cy="59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55371" imgH="585812" progId="">
                  <p:embed/>
                </p:oleObj>
              </mc:Choice>
              <mc:Fallback>
                <p:oleObj name="Visio" r:id="rId5" imgW="655371" imgH="585812" progId="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2866" y="2891317"/>
                        <a:ext cx="761894" cy="5925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295400" y="3472011"/>
            <a:ext cx="30701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Non-homogeneous,</a:t>
            </a:r>
          </a:p>
          <a:p>
            <a:pPr>
              <a:spcBef>
                <a:spcPts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High degree of impurity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203720" y="3472011"/>
            <a:ext cx="31020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Homogeneous,</a:t>
            </a:r>
          </a:p>
          <a:p>
            <a:pPr>
              <a:spcBef>
                <a:spcPts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Low degree of impurity</a:t>
            </a:r>
          </a:p>
        </p:txBody>
      </p:sp>
    </p:spTree>
    <p:extLst>
      <p:ext uri="{BB962C8B-B14F-4D97-AF65-F5344CB8AC3E}">
        <p14:creationId xmlns:p14="http://schemas.microsoft.com/office/powerpoint/2010/main" val="4288599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Measures for Node Impurity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74" y="1646337"/>
            <a:ext cx="9115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Information Gain</a:t>
            </a:r>
          </a:p>
          <a:p>
            <a:pPr>
              <a:defRPr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Gini Index</a:t>
            </a:r>
          </a:p>
        </p:txBody>
      </p:sp>
    </p:spTree>
    <p:extLst>
      <p:ext uri="{BB962C8B-B14F-4D97-AF65-F5344CB8AC3E}">
        <p14:creationId xmlns:p14="http://schemas.microsoft.com/office/powerpoint/2010/main" val="409398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Information Gain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74" y="1428750"/>
            <a:ext cx="9115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Which split is more informative?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4800" y="4095750"/>
            <a:ext cx="3657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05400" y="4095750"/>
            <a:ext cx="3581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81200" y="2038350"/>
            <a:ext cx="0" cy="205740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34200" y="2038350"/>
            <a:ext cx="0" cy="205740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50596" y="3409949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88177" y="3245196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14400" y="2650182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Oval 18"/>
          <p:cNvSpPr/>
          <p:nvPr/>
        </p:nvSpPr>
        <p:spPr>
          <a:xfrm>
            <a:off x="1650683" y="3321396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428207" y="2524553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33426" y="3721826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650683" y="2269740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466852" y="3670092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27091" y="3145726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371600" y="2685345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90600" y="3867150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7000" y="3569426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166937" y="3616486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2155914" y="2022328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2554877" y="2903975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/>
          <p:cNvSpPr/>
          <p:nvPr/>
        </p:nvSpPr>
        <p:spPr>
          <a:xfrm>
            <a:off x="2270486" y="2574540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2859948" y="1987284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3206930" y="2591806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2962274" y="2313659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us 35"/>
          <p:cNvSpPr/>
          <p:nvPr/>
        </p:nvSpPr>
        <p:spPr>
          <a:xfrm>
            <a:off x="2595154" y="2343150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lus 36"/>
          <p:cNvSpPr/>
          <p:nvPr/>
        </p:nvSpPr>
        <p:spPr>
          <a:xfrm>
            <a:off x="3206930" y="3085514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lus 37"/>
          <p:cNvSpPr/>
          <p:nvPr/>
        </p:nvSpPr>
        <p:spPr>
          <a:xfrm>
            <a:off x="2899954" y="2647950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us 38"/>
          <p:cNvSpPr/>
          <p:nvPr/>
        </p:nvSpPr>
        <p:spPr>
          <a:xfrm>
            <a:off x="1737360" y="2651760"/>
            <a:ext cx="204654" cy="22758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lus 39"/>
          <p:cNvSpPr/>
          <p:nvPr/>
        </p:nvSpPr>
        <p:spPr>
          <a:xfrm>
            <a:off x="1562779" y="2908718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958160" y="3426959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77904" y="3708573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490880" y="3716711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535241" y="3321396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293780" y="3135365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245543" y="3566432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487614" y="2582120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652681" y="3669521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077904" y="2171892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495029" y="2229110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831207" y="2736371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146553" y="2751575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714933" y="2242583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lus 83"/>
          <p:cNvSpPr/>
          <p:nvPr/>
        </p:nvSpPr>
        <p:spPr>
          <a:xfrm>
            <a:off x="7447731" y="2676953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Plus 84"/>
          <p:cNvSpPr/>
          <p:nvPr/>
        </p:nvSpPr>
        <p:spPr>
          <a:xfrm>
            <a:off x="7447731" y="3169566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lus 85"/>
          <p:cNvSpPr/>
          <p:nvPr/>
        </p:nvSpPr>
        <p:spPr>
          <a:xfrm>
            <a:off x="7246212" y="2936483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lus 86"/>
          <p:cNvSpPr/>
          <p:nvPr/>
        </p:nvSpPr>
        <p:spPr>
          <a:xfrm>
            <a:off x="7482431" y="2098166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lus 87"/>
          <p:cNvSpPr/>
          <p:nvPr/>
        </p:nvSpPr>
        <p:spPr>
          <a:xfrm>
            <a:off x="7812676" y="2399715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Plus 88"/>
          <p:cNvSpPr/>
          <p:nvPr/>
        </p:nvSpPr>
        <p:spPr>
          <a:xfrm>
            <a:off x="7929153" y="2657381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lus 89"/>
          <p:cNvSpPr/>
          <p:nvPr/>
        </p:nvSpPr>
        <p:spPr>
          <a:xfrm>
            <a:off x="7505700" y="2408858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lus 90"/>
          <p:cNvSpPr/>
          <p:nvPr/>
        </p:nvSpPr>
        <p:spPr>
          <a:xfrm>
            <a:off x="8087268" y="2241887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lus 91"/>
          <p:cNvSpPr/>
          <p:nvPr/>
        </p:nvSpPr>
        <p:spPr>
          <a:xfrm>
            <a:off x="7827237" y="3458636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lus 92"/>
          <p:cNvSpPr/>
          <p:nvPr/>
        </p:nvSpPr>
        <p:spPr>
          <a:xfrm>
            <a:off x="8160881" y="3458636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Plus 93"/>
          <p:cNvSpPr/>
          <p:nvPr/>
        </p:nvSpPr>
        <p:spPr>
          <a:xfrm>
            <a:off x="7248049" y="3600633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Plus 94"/>
          <p:cNvSpPr/>
          <p:nvPr/>
        </p:nvSpPr>
        <p:spPr>
          <a:xfrm>
            <a:off x="7156473" y="2124659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lus 95"/>
          <p:cNvSpPr/>
          <p:nvPr/>
        </p:nvSpPr>
        <p:spPr>
          <a:xfrm>
            <a:off x="7600131" y="2829353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12997" y="4050434"/>
            <a:ext cx="393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than 50k       Equal to or over 50k</a:t>
            </a:r>
          </a:p>
        </p:txBody>
      </p:sp>
      <p:sp>
        <p:nvSpPr>
          <p:cNvPr id="98" name="Plus 97"/>
          <p:cNvSpPr/>
          <p:nvPr/>
        </p:nvSpPr>
        <p:spPr>
          <a:xfrm>
            <a:off x="7752531" y="2981753"/>
            <a:ext cx="224246" cy="231390"/>
          </a:xfrm>
          <a:prstGeom prst="mathPlus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301433" y="4059255"/>
            <a:ext cx="393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Employed               Unemployed</a:t>
            </a:r>
          </a:p>
        </p:txBody>
      </p:sp>
    </p:spTree>
    <p:extLst>
      <p:ext uri="{BB962C8B-B14F-4D97-AF65-F5344CB8AC3E}">
        <p14:creationId xmlns:p14="http://schemas.microsoft.com/office/powerpoint/2010/main" val="178992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Information Gain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74" y="1428750"/>
            <a:ext cx="9115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Impurity or Entropy: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measures the level of </a:t>
            </a:r>
            <a:r>
              <a:rPr lang="en-US" altLang="en-US" sz="2400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impurity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in a group.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750423" y="2130234"/>
            <a:ext cx="5640976" cy="1969360"/>
            <a:chOff x="1750423" y="2130234"/>
            <a:chExt cx="5640976" cy="1969360"/>
          </a:xfrm>
        </p:grpSpPr>
        <p:sp>
          <p:nvSpPr>
            <p:cNvPr id="7" name="Oval 6"/>
            <p:cNvSpPr/>
            <p:nvPr/>
          </p:nvSpPr>
          <p:spPr>
            <a:xfrm>
              <a:off x="5264330" y="2130234"/>
              <a:ext cx="2127069" cy="191574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750423" y="2130234"/>
              <a:ext cx="2057400" cy="1969360"/>
              <a:chOff x="1750423" y="2130234"/>
              <a:chExt cx="2057400" cy="196936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750423" y="2130234"/>
                <a:ext cx="2057400" cy="196936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286000" y="2647950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lus 8"/>
              <p:cNvSpPr/>
              <p:nvPr/>
            </p:nvSpPr>
            <p:spPr>
              <a:xfrm>
                <a:off x="2554877" y="2164667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057400" y="3176439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286000" y="3329996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554877" y="3068445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lus 12"/>
              <p:cNvSpPr/>
              <p:nvPr/>
            </p:nvSpPr>
            <p:spPr>
              <a:xfrm>
                <a:off x="3206931" y="2343150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lus 13"/>
              <p:cNvSpPr/>
              <p:nvPr/>
            </p:nvSpPr>
            <p:spPr>
              <a:xfrm>
                <a:off x="2729592" y="2845465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Plus 14"/>
              <p:cNvSpPr/>
              <p:nvPr/>
            </p:nvSpPr>
            <p:spPr>
              <a:xfrm>
                <a:off x="2649038" y="3299419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Plus 15"/>
              <p:cNvSpPr/>
              <p:nvPr/>
            </p:nvSpPr>
            <p:spPr>
              <a:xfrm>
                <a:off x="3052354" y="2800350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736123" y="2577743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lus 17"/>
              <p:cNvSpPr/>
              <p:nvPr/>
            </p:nvSpPr>
            <p:spPr>
              <a:xfrm>
                <a:off x="3128554" y="3351126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lus 18"/>
              <p:cNvSpPr/>
              <p:nvPr/>
            </p:nvSpPr>
            <p:spPr>
              <a:xfrm>
                <a:off x="3383824" y="2952750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5715000" y="2924455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715000" y="3299419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269083" y="2793534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172200" y="3381655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781800" y="3466821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705600" y="2916045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943600" y="2606885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192883" y="3114914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976257" y="3253796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8365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28800" y="2227462"/>
                <a:ext cx="5943600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𝐼𝑛𝑓𝑜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           ……. </a:t>
                </a:r>
                <a:r>
                  <a:rPr lang="en-US" sz="2400" b="1" dirty="0"/>
                  <a:t>(1)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227462"/>
                <a:ext cx="5943600" cy="462947"/>
              </a:xfrm>
              <a:prstGeom prst="rect">
                <a:avLst/>
              </a:prstGeom>
              <a:blipFill>
                <a:blip r:embed="rId2"/>
                <a:stretch>
                  <a:fillRect l="-821" t="-13026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0" y="1537856"/>
            <a:ext cx="906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Entropy for Dataset ‘</a:t>
            </a:r>
            <a:r>
              <a:rPr lang="en-US" alt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D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’ is defined as: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257550"/>
            <a:ext cx="9067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Here, </a:t>
            </a:r>
            <a:r>
              <a:rPr lang="en-US" alt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p</a:t>
            </a:r>
            <a:r>
              <a:rPr lang="en-US" altLang="en-US" sz="2400" i="1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 is non-zero probability that a tuple in </a:t>
            </a:r>
            <a:r>
              <a:rPr lang="en-US" alt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D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 belongs to class </a:t>
            </a:r>
            <a:r>
              <a:rPr lang="en-US" alt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c</a:t>
            </a:r>
            <a:r>
              <a:rPr lang="en-US" altLang="en-US" sz="2400" i="1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 and </a:t>
            </a:r>
            <a:r>
              <a:rPr lang="en-US" alt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m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 denotes the number of distinct classes in </a:t>
            </a:r>
            <a:r>
              <a:rPr lang="en-US" alt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D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.</a:t>
            </a:r>
            <a:endParaRPr lang="en-US" altLang="en-US" sz="2400" baseline="-250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15036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444" y="800099"/>
            <a:ext cx="9144000" cy="552451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Decision Tree Classifier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581150"/>
            <a:ext cx="9144000" cy="2971800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Simplest, yet successful form of machine learning algorithm.</a:t>
            </a:r>
          </a:p>
          <a:p>
            <a:pPr marL="0" indent="0">
              <a:buNone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Goal: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build a model using the training set to classify examples as positive or negative instances of concept .</a:t>
            </a:r>
          </a:p>
          <a:p>
            <a:pPr marL="0" indent="0">
              <a:buNone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Decision Tree algorithm constructs a tree consisting of two types of nodes: </a:t>
            </a:r>
            <a:r>
              <a:rPr lang="en-US" altLang="en-US" sz="2400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internal nodes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and </a:t>
            </a:r>
            <a:r>
              <a:rPr lang="en-US" altLang="en-US" sz="2400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leaf nodes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0" indent="0">
              <a:buNone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96D4EA-8F71-43CA-A7D6-D4F99DE9F260}"/>
              </a:ext>
            </a:extLst>
          </p:cNvPr>
          <p:cNvGrpSpPr/>
          <p:nvPr/>
        </p:nvGrpSpPr>
        <p:grpSpPr>
          <a:xfrm>
            <a:off x="2239393" y="250195"/>
            <a:ext cx="564120" cy="407160"/>
            <a:chOff x="2239393" y="250195"/>
            <a:chExt cx="56412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E0D737C-0B78-4356-B901-33A97EE483B3}"/>
                    </a:ext>
                  </a:extLst>
                </p14:cNvPr>
                <p14:cNvContentPartPr/>
                <p14:nvPr/>
              </p14:nvContentPartPr>
              <p14:xfrm>
                <a:off x="2239393" y="313915"/>
                <a:ext cx="15120" cy="343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E0D737C-0B78-4356-B901-33A97EE483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0753" y="305275"/>
                  <a:ext cx="32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AF6C640-BCBC-464E-8036-E85F5FC1137B}"/>
                    </a:ext>
                  </a:extLst>
                </p14:cNvPr>
                <p14:cNvContentPartPr/>
                <p14:nvPr/>
              </p14:nvContentPartPr>
              <p14:xfrm>
                <a:off x="2242273" y="250195"/>
                <a:ext cx="217440" cy="334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AF6C640-BCBC-464E-8036-E85F5FC113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3273" y="241555"/>
                  <a:ext cx="235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7F5286-F5C8-41CB-A896-0D4C40A0F81D}"/>
                    </a:ext>
                  </a:extLst>
                </p14:cNvPr>
                <p14:cNvContentPartPr/>
                <p14:nvPr/>
              </p14:nvContentPartPr>
              <p14:xfrm>
                <a:off x="2541433" y="263515"/>
                <a:ext cx="262080" cy="48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7F5286-F5C8-41CB-A896-0D4C40A0F8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32793" y="254875"/>
                  <a:ext cx="279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04BFB6-9130-4B96-8D0C-71FDDC80D256}"/>
                    </a:ext>
                  </a:extLst>
                </p14:cNvPr>
                <p14:cNvContentPartPr/>
                <p14:nvPr/>
              </p14:nvContentPartPr>
              <p14:xfrm>
                <a:off x="2676073" y="287635"/>
                <a:ext cx="32040" cy="274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04BFB6-9130-4B96-8D0C-71FDDC80D2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7433" y="278635"/>
                  <a:ext cx="4968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DD11E1-285F-45E7-89B1-B5D8D03994B4}"/>
              </a:ext>
            </a:extLst>
          </p:cNvPr>
          <p:cNvGrpSpPr/>
          <p:nvPr/>
        </p:nvGrpSpPr>
        <p:grpSpPr>
          <a:xfrm>
            <a:off x="3413713" y="1307515"/>
            <a:ext cx="868320" cy="330480"/>
            <a:chOff x="3413713" y="1307515"/>
            <a:chExt cx="86832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381C3E-1627-4301-B9D2-60EDE0BF71E5}"/>
                    </a:ext>
                  </a:extLst>
                </p14:cNvPr>
                <p14:cNvContentPartPr/>
                <p14:nvPr/>
              </p14:nvContentPartPr>
              <p14:xfrm>
                <a:off x="3413713" y="1307515"/>
                <a:ext cx="70200" cy="330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381C3E-1627-4301-B9D2-60EDE0BF71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05073" y="1298875"/>
                  <a:ext cx="87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961AD0-5037-4909-8D21-A2A090E45B3A}"/>
                    </a:ext>
                  </a:extLst>
                </p14:cNvPr>
                <p14:cNvContentPartPr/>
                <p14:nvPr/>
              </p14:nvContentPartPr>
              <p14:xfrm>
                <a:off x="3652393" y="1404715"/>
                <a:ext cx="16920" cy="167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961AD0-5037-4909-8D21-A2A090E45B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43393" y="1396075"/>
                  <a:ext cx="34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395DFA-79F1-46F0-8FC3-0C680350343F}"/>
                    </a:ext>
                  </a:extLst>
                </p14:cNvPr>
                <p14:cNvContentPartPr/>
                <p14:nvPr/>
              </p14:nvContentPartPr>
              <p14:xfrm>
                <a:off x="3659233" y="1356115"/>
                <a:ext cx="190800" cy="244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395DFA-79F1-46F0-8FC3-0C68035034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50593" y="1347115"/>
                  <a:ext cx="208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BE5310-3EF1-4100-BB2A-FD7BC6B79F04}"/>
                    </a:ext>
                  </a:extLst>
                </p14:cNvPr>
                <p14:cNvContentPartPr/>
                <p14:nvPr/>
              </p14:nvContentPartPr>
              <p14:xfrm>
                <a:off x="3909433" y="1364395"/>
                <a:ext cx="200520" cy="204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BE5310-3EF1-4100-BB2A-FD7BC6B79F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00793" y="1355755"/>
                  <a:ext cx="218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1D7C02-70A0-40D8-910D-83A2F0183B3A}"/>
                    </a:ext>
                  </a:extLst>
                </p14:cNvPr>
                <p14:cNvContentPartPr/>
                <p14:nvPr/>
              </p14:nvContentPartPr>
              <p14:xfrm>
                <a:off x="4147753" y="1316155"/>
                <a:ext cx="134280" cy="297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1D7C02-70A0-40D8-910D-83A2F0183B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39113" y="1307515"/>
                  <a:ext cx="15192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78066F-328D-4219-9A7E-1D9C8F75D6D5}"/>
              </a:ext>
            </a:extLst>
          </p:cNvPr>
          <p:cNvGrpSpPr/>
          <p:nvPr/>
        </p:nvGrpSpPr>
        <p:grpSpPr>
          <a:xfrm>
            <a:off x="2995753" y="70195"/>
            <a:ext cx="6096600" cy="789120"/>
            <a:chOff x="2995753" y="70195"/>
            <a:chExt cx="6096600" cy="78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1B1792-A815-4EC6-97CF-B97E1FAD7AA7}"/>
                    </a:ext>
                  </a:extLst>
                </p14:cNvPr>
                <p14:cNvContentPartPr/>
                <p14:nvPr/>
              </p14:nvContentPartPr>
              <p14:xfrm>
                <a:off x="3002233" y="245515"/>
                <a:ext cx="81360" cy="92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1B1792-A815-4EC6-97CF-B97E1FAD7A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93233" y="236875"/>
                  <a:ext cx="99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2F7121E-D65C-4D5C-9D7F-3C48EC3BF272}"/>
                    </a:ext>
                  </a:extLst>
                </p14:cNvPr>
                <p14:cNvContentPartPr/>
                <p14:nvPr/>
              </p14:nvContentPartPr>
              <p14:xfrm>
                <a:off x="2995753" y="541435"/>
                <a:ext cx="137160" cy="118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2F7121E-D65C-4D5C-9D7F-3C48EC3BF2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86753" y="532795"/>
                  <a:ext cx="154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33C841-969D-49DD-9124-7EFBB04B2E36}"/>
                    </a:ext>
                  </a:extLst>
                </p14:cNvPr>
                <p14:cNvContentPartPr/>
                <p14:nvPr/>
              </p14:nvContentPartPr>
              <p14:xfrm>
                <a:off x="3277993" y="260995"/>
                <a:ext cx="158400" cy="338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33C841-969D-49DD-9124-7EFBB04B2E3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69353" y="251995"/>
                  <a:ext cx="1760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C7446C-4D23-4DD5-83BB-355C147E08AA}"/>
                    </a:ext>
                  </a:extLst>
                </p14:cNvPr>
                <p14:cNvContentPartPr/>
                <p14:nvPr/>
              </p14:nvContentPartPr>
              <p14:xfrm>
                <a:off x="3512713" y="428755"/>
                <a:ext cx="147600" cy="196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C7446C-4D23-4DD5-83BB-355C147E08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04073" y="420115"/>
                  <a:ext cx="165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A542B9-B363-4B10-828D-AA28D799E3AD}"/>
                    </a:ext>
                  </a:extLst>
                </p14:cNvPr>
                <p14:cNvContentPartPr/>
                <p14:nvPr/>
              </p14:nvContentPartPr>
              <p14:xfrm>
                <a:off x="3730873" y="312115"/>
                <a:ext cx="126720" cy="447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A542B9-B363-4B10-828D-AA28D799E3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21873" y="303475"/>
                  <a:ext cx="1443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950B16-11DC-4400-8979-F348FDD5A53A}"/>
                    </a:ext>
                  </a:extLst>
                </p14:cNvPr>
                <p14:cNvContentPartPr/>
                <p14:nvPr/>
              </p14:nvContentPartPr>
              <p14:xfrm>
                <a:off x="3913033" y="322195"/>
                <a:ext cx="474120" cy="19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950B16-11DC-4400-8979-F348FDD5A5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04033" y="313195"/>
                  <a:ext cx="491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28D83F-B4EF-4F7F-A4F6-CBE78631030A}"/>
                    </a:ext>
                  </a:extLst>
                </p14:cNvPr>
                <p14:cNvContentPartPr/>
                <p14:nvPr/>
              </p14:nvContentPartPr>
              <p14:xfrm>
                <a:off x="4340353" y="200155"/>
                <a:ext cx="114840" cy="128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28D83F-B4EF-4F7F-A4F6-CBE78631030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31353" y="191155"/>
                  <a:ext cx="132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A60977-5809-4503-B2DF-291BCB8FF8A7}"/>
                    </a:ext>
                  </a:extLst>
                </p14:cNvPr>
                <p14:cNvContentPartPr/>
                <p14:nvPr/>
              </p14:nvContentPartPr>
              <p14:xfrm>
                <a:off x="4485073" y="274315"/>
                <a:ext cx="140760" cy="218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A60977-5809-4503-B2DF-291BCB8FF8A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76433" y="265315"/>
                  <a:ext cx="1584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4972F2A-3884-4375-9BEE-0596A763571B}"/>
                    </a:ext>
                  </a:extLst>
                </p14:cNvPr>
                <p14:cNvContentPartPr/>
                <p14:nvPr/>
              </p14:nvContentPartPr>
              <p14:xfrm>
                <a:off x="4667233" y="141475"/>
                <a:ext cx="343800" cy="345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4972F2A-3884-4375-9BEE-0596A76357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58593" y="132835"/>
                  <a:ext cx="3614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691718-1C6C-4EB3-9179-E5FACB615A07}"/>
                    </a:ext>
                  </a:extLst>
                </p14:cNvPr>
                <p14:cNvContentPartPr/>
                <p14:nvPr/>
              </p14:nvContentPartPr>
              <p14:xfrm>
                <a:off x="5239633" y="170995"/>
                <a:ext cx="20160" cy="302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691718-1C6C-4EB3-9179-E5FACB615A0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30633" y="162355"/>
                  <a:ext cx="37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CCD100-D96F-4432-B8ED-D155C649D2C2}"/>
                    </a:ext>
                  </a:extLst>
                </p14:cNvPr>
                <p14:cNvContentPartPr/>
                <p14:nvPr/>
              </p14:nvContentPartPr>
              <p14:xfrm>
                <a:off x="5334313" y="182875"/>
                <a:ext cx="524160" cy="243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CCD100-D96F-4432-B8ED-D155C649D2C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25673" y="173875"/>
                  <a:ext cx="541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8DFEDC-AA6B-40B2-B8DF-F0E46442C1CD}"/>
                    </a:ext>
                  </a:extLst>
                </p14:cNvPr>
                <p14:cNvContentPartPr/>
                <p14:nvPr/>
              </p14:nvContentPartPr>
              <p14:xfrm>
                <a:off x="5924713" y="216355"/>
                <a:ext cx="243720" cy="153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8DFEDC-AA6B-40B2-B8DF-F0E46442C1C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6073" y="207355"/>
                  <a:ext cx="261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448808-5FCD-4E3C-A41D-CA56365A9C8F}"/>
                    </a:ext>
                  </a:extLst>
                </p14:cNvPr>
                <p14:cNvContentPartPr/>
                <p14:nvPr/>
              </p14:nvContentPartPr>
              <p14:xfrm>
                <a:off x="6080233" y="86035"/>
                <a:ext cx="139320" cy="108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448808-5FCD-4E3C-A41D-CA56365A9C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71233" y="77395"/>
                  <a:ext cx="156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6161FE-4C7F-4F3C-9389-73EAC2AF9294}"/>
                    </a:ext>
                  </a:extLst>
                </p14:cNvPr>
                <p14:cNvContentPartPr/>
                <p14:nvPr/>
              </p14:nvContentPartPr>
              <p14:xfrm>
                <a:off x="6229273" y="226435"/>
                <a:ext cx="302040" cy="321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6161FE-4C7F-4F3C-9389-73EAC2AF929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20633" y="217795"/>
                  <a:ext cx="3196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D76530D-28C3-4A6B-A7FA-20B94D862E38}"/>
                    </a:ext>
                  </a:extLst>
                </p14:cNvPr>
                <p14:cNvContentPartPr/>
                <p14:nvPr/>
              </p14:nvContentPartPr>
              <p14:xfrm>
                <a:off x="6634993" y="149395"/>
                <a:ext cx="17640" cy="247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D76530D-28C3-4A6B-A7FA-20B94D862E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26353" y="140755"/>
                  <a:ext cx="35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5AED0A-AFE1-432A-ADA1-FC54F5F259A9}"/>
                    </a:ext>
                  </a:extLst>
                </p14:cNvPr>
                <p14:cNvContentPartPr/>
                <p14:nvPr/>
              </p14:nvContentPartPr>
              <p14:xfrm>
                <a:off x="6667033" y="150835"/>
                <a:ext cx="147240" cy="309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5AED0A-AFE1-432A-ADA1-FC54F5F259A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58033" y="142195"/>
                  <a:ext cx="1648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A09365-8A7B-4A6E-9108-6A220C032B9E}"/>
                    </a:ext>
                  </a:extLst>
                </p14:cNvPr>
                <p14:cNvContentPartPr/>
                <p14:nvPr/>
              </p14:nvContentPartPr>
              <p14:xfrm>
                <a:off x="6701593" y="121315"/>
                <a:ext cx="606240" cy="512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A09365-8A7B-4A6E-9108-6A220C032B9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92593" y="112315"/>
                  <a:ext cx="6238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A8A2B3-6560-490B-8211-D757161EAFBA}"/>
                    </a:ext>
                  </a:extLst>
                </p14:cNvPr>
                <p14:cNvContentPartPr/>
                <p14:nvPr/>
              </p14:nvContentPartPr>
              <p14:xfrm>
                <a:off x="7386673" y="132115"/>
                <a:ext cx="441720" cy="179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A8A2B3-6560-490B-8211-D757161EAFB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78033" y="123115"/>
                  <a:ext cx="459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F1440B-F9F7-431F-ACB2-6F68A6574672}"/>
                    </a:ext>
                  </a:extLst>
                </p14:cNvPr>
                <p14:cNvContentPartPr/>
                <p14:nvPr/>
              </p14:nvContentPartPr>
              <p14:xfrm>
                <a:off x="7423033" y="339475"/>
                <a:ext cx="269640" cy="519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F1440B-F9F7-431F-ACB2-6F68A657467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14393" y="330835"/>
                  <a:ext cx="2872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F25B94E-83E8-4E00-A510-43921B174F51}"/>
                    </a:ext>
                  </a:extLst>
                </p14:cNvPr>
                <p14:cNvContentPartPr/>
                <p14:nvPr/>
              </p14:nvContentPartPr>
              <p14:xfrm>
                <a:off x="7856833" y="140035"/>
                <a:ext cx="186120" cy="181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F25B94E-83E8-4E00-A510-43921B174F5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48193" y="131395"/>
                  <a:ext cx="203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80837D-7FF0-4D8E-AAB9-52C0119B0279}"/>
                    </a:ext>
                  </a:extLst>
                </p14:cNvPr>
                <p14:cNvContentPartPr/>
                <p14:nvPr/>
              </p14:nvContentPartPr>
              <p14:xfrm>
                <a:off x="8040433" y="115555"/>
                <a:ext cx="415080" cy="229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80837D-7FF0-4D8E-AAB9-52C0119B02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31433" y="106555"/>
                  <a:ext cx="432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9DD73D-A390-4FCC-9146-C973AA00776C}"/>
                    </a:ext>
                  </a:extLst>
                </p14:cNvPr>
                <p14:cNvContentPartPr/>
                <p14:nvPr/>
              </p14:nvContentPartPr>
              <p14:xfrm>
                <a:off x="8494033" y="241195"/>
                <a:ext cx="29880" cy="66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9DD73D-A390-4FCC-9146-C973AA00776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85393" y="232195"/>
                  <a:ext cx="47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959180D-58C5-485A-BF5F-77E7CA3F4E08}"/>
                    </a:ext>
                  </a:extLst>
                </p14:cNvPr>
                <p14:cNvContentPartPr/>
                <p14:nvPr/>
              </p14:nvContentPartPr>
              <p14:xfrm>
                <a:off x="8506273" y="70195"/>
                <a:ext cx="66240" cy="72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959180D-58C5-485A-BF5F-77E7CA3F4E0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97273" y="61195"/>
                  <a:ext cx="83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D54964-0201-4C21-9A3A-8264F0921620}"/>
                    </a:ext>
                  </a:extLst>
                </p14:cNvPr>
                <p14:cNvContentPartPr/>
                <p14:nvPr/>
              </p14:nvContentPartPr>
              <p14:xfrm>
                <a:off x="8553433" y="103315"/>
                <a:ext cx="208080" cy="380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D54964-0201-4C21-9A3A-8264F092162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44793" y="94675"/>
                  <a:ext cx="2257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88F6EBF-5E88-415C-B69C-DB08E8D5DF5C}"/>
                    </a:ext>
                  </a:extLst>
                </p14:cNvPr>
                <p14:cNvContentPartPr/>
                <p14:nvPr/>
              </p14:nvContentPartPr>
              <p14:xfrm>
                <a:off x="8784193" y="154075"/>
                <a:ext cx="6480" cy="11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88F6EBF-5E88-415C-B69C-DB08E8D5DF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75193" y="145435"/>
                  <a:ext cx="2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AAF7761-0346-446E-9DE6-F60B54DA95EB}"/>
                    </a:ext>
                  </a:extLst>
                </p14:cNvPr>
                <p14:cNvContentPartPr/>
                <p14:nvPr/>
              </p14:nvContentPartPr>
              <p14:xfrm>
                <a:off x="8865553" y="173515"/>
                <a:ext cx="226800" cy="153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AAF7761-0346-446E-9DE6-F60B54DA95E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56553" y="164515"/>
                  <a:ext cx="2444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10AAAF-E3B6-4D1C-B966-13EE52277B1A}"/>
              </a:ext>
            </a:extLst>
          </p:cNvPr>
          <p:cNvGrpSpPr/>
          <p:nvPr/>
        </p:nvGrpSpPr>
        <p:grpSpPr>
          <a:xfrm>
            <a:off x="7779433" y="715675"/>
            <a:ext cx="1205280" cy="508320"/>
            <a:chOff x="7779433" y="715675"/>
            <a:chExt cx="120528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A29D29-C67C-4ED7-8553-3EF75E2444F6}"/>
                    </a:ext>
                  </a:extLst>
                </p14:cNvPr>
                <p14:cNvContentPartPr/>
                <p14:nvPr/>
              </p14:nvContentPartPr>
              <p14:xfrm>
                <a:off x="7779433" y="809635"/>
                <a:ext cx="24480" cy="207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A29D29-C67C-4ED7-8553-3EF75E2444F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70793" y="800635"/>
                  <a:ext cx="42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6B9EE4-EB7D-4817-B28A-742CAD51E5B1}"/>
                    </a:ext>
                  </a:extLst>
                </p14:cNvPr>
                <p14:cNvContentPartPr/>
                <p14:nvPr/>
              </p14:nvContentPartPr>
              <p14:xfrm>
                <a:off x="7811833" y="715675"/>
                <a:ext cx="127800" cy="275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6B9EE4-EB7D-4817-B28A-742CAD51E5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03193" y="706675"/>
                  <a:ext cx="145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5088739-BC16-4F56-97F4-B339DAF16AF7}"/>
                    </a:ext>
                  </a:extLst>
                </p14:cNvPr>
                <p14:cNvContentPartPr/>
                <p14:nvPr/>
              </p14:nvContentPartPr>
              <p14:xfrm>
                <a:off x="7949353" y="830875"/>
                <a:ext cx="308160" cy="393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5088739-BC16-4F56-97F4-B339DAF16AF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40713" y="822235"/>
                  <a:ext cx="3258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041F2C-AD28-438A-AF02-39CC1C9B137D}"/>
                    </a:ext>
                  </a:extLst>
                </p14:cNvPr>
                <p14:cNvContentPartPr/>
                <p14:nvPr/>
              </p14:nvContentPartPr>
              <p14:xfrm>
                <a:off x="8269753" y="773995"/>
                <a:ext cx="457920" cy="219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041F2C-AD28-438A-AF02-39CC1C9B137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60753" y="764995"/>
                  <a:ext cx="475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FF8CD0-BF92-4325-BE77-952122145349}"/>
                    </a:ext>
                  </a:extLst>
                </p14:cNvPr>
                <p14:cNvContentPartPr/>
                <p14:nvPr/>
              </p14:nvContentPartPr>
              <p14:xfrm>
                <a:off x="8789233" y="775075"/>
                <a:ext cx="195480" cy="152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FF8CD0-BF92-4325-BE77-9521221453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80593" y="766435"/>
                  <a:ext cx="2131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C191F7F-D2B7-4958-9939-8E770B2D06AC}"/>
              </a:ext>
            </a:extLst>
          </p:cNvPr>
          <p:cNvGrpSpPr/>
          <p:nvPr/>
        </p:nvGrpSpPr>
        <p:grpSpPr>
          <a:xfrm>
            <a:off x="5281033" y="1375195"/>
            <a:ext cx="1401120" cy="98280"/>
            <a:chOff x="5281033" y="1375195"/>
            <a:chExt cx="1401120" cy="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0DB07A-7115-4E4F-9626-3C01912FB6FB}"/>
                    </a:ext>
                  </a:extLst>
                </p14:cNvPr>
                <p14:cNvContentPartPr/>
                <p14:nvPr/>
              </p14:nvContentPartPr>
              <p14:xfrm>
                <a:off x="5281033" y="1385275"/>
                <a:ext cx="1117080" cy="3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0DB07A-7115-4E4F-9626-3C01912FB6F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72033" y="1376635"/>
                  <a:ext cx="1134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A7984B-0548-42B5-BBB7-126B07778471}"/>
                    </a:ext>
                  </a:extLst>
                </p14:cNvPr>
                <p14:cNvContentPartPr/>
                <p14:nvPr/>
              </p14:nvContentPartPr>
              <p14:xfrm>
                <a:off x="5540593" y="1392475"/>
                <a:ext cx="1102680" cy="81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A7984B-0548-42B5-BBB7-126B0777847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31953" y="1383475"/>
                  <a:ext cx="11203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40DB76-4581-44A4-8686-E53FB40B6C0A}"/>
                    </a:ext>
                  </a:extLst>
                </p14:cNvPr>
                <p14:cNvContentPartPr/>
                <p14:nvPr/>
              </p14:nvContentPartPr>
              <p14:xfrm>
                <a:off x="5926513" y="1375195"/>
                <a:ext cx="755640" cy="61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40DB76-4581-44A4-8686-E53FB40B6C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17513" y="1366555"/>
                  <a:ext cx="7732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E00B473-F2D7-4F02-82B4-4F2316A4FDFE}"/>
                  </a:ext>
                </a:extLst>
              </p14:cNvPr>
              <p14:cNvContentPartPr/>
              <p14:nvPr/>
            </p14:nvContentPartPr>
            <p14:xfrm>
              <a:off x="5926873" y="2021395"/>
              <a:ext cx="2146320" cy="871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E00B473-F2D7-4F02-82B4-4F2316A4FDF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917873" y="2012395"/>
                <a:ext cx="2163960" cy="1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479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37856"/>
            <a:ext cx="64008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What is the entropy of a group in which all examples belong to the same class? </a:t>
            </a:r>
          </a:p>
          <a:p>
            <a:pPr>
              <a:defRPr/>
            </a:pPr>
            <a:r>
              <a:rPr lang="en-US" sz="20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entropy = - 1 log</a:t>
            </a:r>
            <a:r>
              <a:rPr lang="en-US" sz="2000" b="1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(1) = 0     </a:t>
            </a:r>
            <a:r>
              <a:rPr lang="en-US" sz="2000" dirty="0">
                <a:solidFill>
                  <a:srgbClr val="FF0000"/>
                </a:solidFill>
                <a:latin typeface="Cambria" pitchFamily="18" charset="0"/>
                <a:cs typeface="Times New Roman" pitchFamily="18" charset="0"/>
              </a:rPr>
              <a:t>Minimum impurity </a:t>
            </a:r>
          </a:p>
          <a:p>
            <a:pPr>
              <a:defRPr/>
            </a:pPr>
            <a:endParaRPr lang="en-US" sz="20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What is the entropy of a group with 50% in either class?</a:t>
            </a:r>
          </a:p>
          <a:p>
            <a:pPr>
              <a:defRPr/>
            </a:pPr>
            <a:r>
              <a:rPr lang="en-US" sz="20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entropy = -0.5 log</a:t>
            </a:r>
            <a:r>
              <a:rPr lang="en-US" sz="2000" b="1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(0.5) – 0.5 log</a:t>
            </a:r>
            <a:r>
              <a:rPr lang="en-US" sz="2000" b="1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(0.5) =1  </a:t>
            </a:r>
            <a:r>
              <a:rPr lang="en-US" sz="2000" dirty="0">
                <a:solidFill>
                  <a:srgbClr val="FF0000"/>
                </a:solidFill>
                <a:latin typeface="Cambria" pitchFamily="18" charset="0"/>
                <a:cs typeface="Times New Roman" pitchFamily="18" charset="0"/>
              </a:rPr>
              <a:t>Max. impurity</a:t>
            </a:r>
          </a:p>
          <a:p>
            <a:pPr>
              <a:defRPr/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 </a:t>
            </a:r>
            <a:endParaRPr lang="en-US" alt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537690" y="1417542"/>
            <a:ext cx="1498418" cy="3164503"/>
            <a:chOff x="6794862" y="1446346"/>
            <a:chExt cx="1498418" cy="3164503"/>
          </a:xfrm>
        </p:grpSpPr>
        <p:sp>
          <p:nvSpPr>
            <p:cNvPr id="8" name="Oval 7"/>
            <p:cNvSpPr/>
            <p:nvPr/>
          </p:nvSpPr>
          <p:spPr>
            <a:xfrm>
              <a:off x="6794863" y="3135761"/>
              <a:ext cx="1498417" cy="147508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794862" y="1446346"/>
              <a:ext cx="1498417" cy="3028372"/>
              <a:chOff x="6794862" y="1446346"/>
              <a:chExt cx="1498417" cy="302837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794862" y="1446346"/>
                <a:ext cx="1498417" cy="145768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195456" y="1624875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966856" y="2153364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7195456" y="2306921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464333" y="2045370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Plus 25"/>
              <p:cNvSpPr/>
              <p:nvPr/>
            </p:nvSpPr>
            <p:spPr>
              <a:xfrm>
                <a:off x="7989028" y="3804905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Plus 26"/>
              <p:cNvSpPr/>
              <p:nvPr/>
            </p:nvSpPr>
            <p:spPr>
              <a:xfrm>
                <a:off x="7716884" y="3780208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Plus 27"/>
              <p:cNvSpPr/>
              <p:nvPr/>
            </p:nvSpPr>
            <p:spPr>
              <a:xfrm>
                <a:off x="7716884" y="4243328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645579" y="1554668"/>
                <a:ext cx="152400" cy="152400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lus 29"/>
              <p:cNvSpPr/>
              <p:nvPr/>
            </p:nvSpPr>
            <p:spPr>
              <a:xfrm>
                <a:off x="7840980" y="3412571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Plus 30"/>
              <p:cNvSpPr/>
              <p:nvPr/>
            </p:nvSpPr>
            <p:spPr>
              <a:xfrm>
                <a:off x="7515496" y="3373076"/>
                <a:ext cx="224246" cy="231390"/>
              </a:xfrm>
              <a:prstGeom prst="mathPlus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7038703" y="3730141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38703" y="4105105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495903" y="4187341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267303" y="3412571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516586" y="3920600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299960" y="4059482"/>
              <a:ext cx="152400" cy="1524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>
            <a:off x="7705319" y="2048360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540807" y="2355190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731856" y="1758690"/>
            <a:ext cx="152400" cy="1524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2117317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1537856"/>
                <a:ext cx="9144000" cy="2917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We want to determine which attribute in a given set of training feature vectors is most useful for discriminating between the classes to be learned. 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|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𝐷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𝐼𝑛𝑓𝑜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Cambria" pitchFamily="18" charset="0"/>
                    <a:cs typeface="Times New Roman" pitchFamily="18" charset="0"/>
                  </a:rPr>
                  <a:t>……..(2)</a:t>
                </a:r>
              </a:p>
              <a:p>
                <a:pPr algn="ctr">
                  <a:defRPr/>
                </a:pPr>
                <a:endParaRPr lang="en-US" sz="2400" b="1" dirty="0">
                  <a:latin typeface="Cambria" pitchFamily="18" charset="0"/>
                  <a:cs typeface="Times New Roman" pitchFamily="18" charset="0"/>
                </a:endParaRPr>
              </a:p>
              <a:p>
                <a:pPr algn="just"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Here,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A 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represents the attribute in dataset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D 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,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v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 represents the distinct values of the attribute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A.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37856"/>
                <a:ext cx="9144000" cy="2917465"/>
              </a:xfrm>
              <a:prstGeom prst="rect">
                <a:avLst/>
              </a:prstGeom>
              <a:blipFill>
                <a:blip r:embed="rId2"/>
                <a:stretch>
                  <a:fillRect l="-1000" t="-1670" r="-1000" b="-3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452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1537856"/>
                <a:ext cx="91440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Information Gain tell us how much would be gained by branching on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A.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𝐺𝑎𝑖𝑛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𝐼𝑛𝑓𝑜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Cambria" pitchFamily="18" charset="0"/>
                    <a:cs typeface="Times New Roman" pitchFamily="18" charset="0"/>
                  </a:rPr>
                  <a:t>……..(3)</a:t>
                </a:r>
              </a:p>
              <a:p>
                <a:pPr algn="ctr">
                  <a:defRPr/>
                </a:pPr>
                <a:endParaRPr lang="en-US" sz="2400" b="1" dirty="0">
                  <a:latin typeface="Cambria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Ø"/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The attribute with </a:t>
                </a:r>
                <a:r>
                  <a:rPr lang="en-US" sz="2400" dirty="0">
                    <a:solidFill>
                      <a:srgbClr val="FF0000"/>
                    </a:solidFill>
                    <a:latin typeface="Cambria" pitchFamily="18" charset="0"/>
                    <a:cs typeface="Times New Roman" pitchFamily="18" charset="0"/>
                  </a:rPr>
                  <a:t>highest Gain(A) 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is chosen as the </a:t>
                </a:r>
                <a:r>
                  <a:rPr lang="en-US" sz="2400" dirty="0">
                    <a:solidFill>
                      <a:srgbClr val="FF0000"/>
                    </a:solidFill>
                    <a:latin typeface="Cambria" pitchFamily="18" charset="0"/>
                    <a:cs typeface="Times New Roman" pitchFamily="18" charset="0"/>
                  </a:rPr>
                  <a:t>splitting attribute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37856"/>
                <a:ext cx="9144000" cy="2308324"/>
              </a:xfrm>
              <a:prstGeom prst="rect">
                <a:avLst/>
              </a:prstGeom>
              <a:blipFill>
                <a:blip r:embed="rId2"/>
                <a:stretch>
                  <a:fillRect l="-867" t="-2111" r="-1000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390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DD53-D326-4AEE-A87B-18C91A29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853"/>
            <a:ext cx="8229600" cy="565571"/>
          </a:xfrm>
        </p:spPr>
        <p:txBody>
          <a:bodyPr/>
          <a:lstStyle/>
          <a:p>
            <a:r>
              <a:rPr lang="en-IN" dirty="0"/>
              <a:t>CART ALGORITHM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97A8960-7F6D-4582-9C0C-8FC4988E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71550"/>
            <a:ext cx="6264695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28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51510"/>
              </p:ext>
            </p:extLst>
          </p:nvPr>
        </p:nvGraphicFramePr>
        <p:xfrm>
          <a:off x="1447800" y="895350"/>
          <a:ext cx="6457953" cy="363664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444847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668450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8955528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8013124"/>
                    </a:ext>
                  </a:extLst>
                </a:gridCol>
                <a:gridCol w="1352552">
                  <a:extLst>
                    <a:ext uri="{9D8B030D-6E8A-4147-A177-3AD203B41FA5}">
                      <a16:colId xmlns:a16="http://schemas.microsoft.com/office/drawing/2014/main" val="3048852983"/>
                    </a:ext>
                  </a:extLst>
                </a:gridCol>
                <a:gridCol w="1447801">
                  <a:extLst>
                    <a:ext uri="{9D8B030D-6E8A-4147-A177-3AD203B41FA5}">
                      <a16:colId xmlns:a16="http://schemas.microsoft.com/office/drawing/2014/main" val="626771594"/>
                    </a:ext>
                  </a:extLst>
                </a:gridCol>
              </a:tblGrid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Income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b="1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Student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b="1" kern="1200" dirty="0" err="1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Credit_Rating</a:t>
                      </a:r>
                      <a:endParaRPr lang="en-US" sz="1400" b="1" kern="1200" dirty="0">
                        <a:solidFill>
                          <a:srgbClr val="002060"/>
                        </a:solidFill>
                        <a:latin typeface="Cambria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b="1" kern="1200" dirty="0" err="1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Buys_computer</a:t>
                      </a:r>
                      <a:endParaRPr lang="en-US" sz="1400" b="1" kern="1200" dirty="0">
                        <a:solidFill>
                          <a:srgbClr val="002060"/>
                        </a:solidFill>
                        <a:latin typeface="Cambria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58037394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youth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fair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00744880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youth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excellent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17725248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middle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fair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93349861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senior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fair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574339548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senior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fair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1575991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senior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excellent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18882052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middle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excellent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79333808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youth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fair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862387324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youth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fair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56108350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senior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fair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4574366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youth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excellent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675187780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middle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excellent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 fontAlgn="b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964777361"/>
                  </a:ext>
                </a:extLst>
              </a:tr>
              <a:tr h="243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middle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fair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rgbClr val="00B05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647721762"/>
                  </a:ext>
                </a:extLst>
              </a:tr>
              <a:tr h="167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senior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excellent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1400" kern="1200" dirty="0">
                          <a:solidFill>
                            <a:srgbClr val="FF0000"/>
                          </a:solidFill>
                          <a:latin typeface="Cambria" pitchFamily="18" charset="0"/>
                          <a:ea typeface="+mn-ea"/>
                          <a:cs typeface="Times New Roman" pitchFamily="18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9641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032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Calculating Information Gain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501677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Calculate </a:t>
            </a:r>
            <a:r>
              <a:rPr 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Info(D)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using eq. (1):</a:t>
            </a: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	Info(D)=-9/14.log</a:t>
            </a:r>
            <a:r>
              <a:rPr lang="en-US" sz="2000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(9/14) - 5/14.log</a:t>
            </a:r>
            <a:r>
              <a:rPr lang="en-US" sz="2000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(5/14) = </a:t>
            </a:r>
            <a:r>
              <a:rPr lang="en-US" sz="2000" dirty="0">
                <a:solidFill>
                  <a:srgbClr val="FF0000"/>
                </a:solidFill>
                <a:latin typeface="Cambria" pitchFamily="18" charset="0"/>
                <a:cs typeface="Times New Roman" pitchFamily="18" charset="0"/>
              </a:rPr>
              <a:t>0.940 bits</a:t>
            </a:r>
          </a:p>
          <a:p>
            <a:pPr algn="just">
              <a:defRPr/>
            </a:pPr>
            <a:endParaRPr lang="en-US" sz="20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Calculate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</a:t>
            </a:r>
            <a:r>
              <a:rPr lang="en-US" sz="2400" i="1" baseline="-25000" dirty="0" err="1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Age</a:t>
            </a:r>
            <a:r>
              <a:rPr 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(D) 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using eq. (2):</a:t>
            </a: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	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</a:t>
            </a:r>
            <a:r>
              <a:rPr lang="en-US" sz="2000" baseline="-25000" dirty="0" err="1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Age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(D)=5/14x(-2/5.log</a:t>
            </a:r>
            <a:r>
              <a:rPr lang="en-US" sz="2000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(2/5)-3/5.log</a:t>
            </a:r>
            <a:r>
              <a:rPr lang="en-US" sz="2000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(3/5)) + 4/14x(-4/4.log</a:t>
            </a:r>
            <a:r>
              <a:rPr lang="en-US" sz="2000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(4/4)-		      0) + 5/14x(-3/5.log</a:t>
            </a:r>
            <a:r>
              <a:rPr lang="en-US" sz="2000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(3/5)-2/5.log</a:t>
            </a:r>
            <a:r>
              <a:rPr lang="en-US" sz="2000" baseline="-25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(2/5)) = </a:t>
            </a:r>
            <a:r>
              <a:rPr lang="en-US" sz="2000" dirty="0">
                <a:solidFill>
                  <a:srgbClr val="FF0000"/>
                </a:solidFill>
                <a:latin typeface="Cambria" pitchFamily="18" charset="0"/>
                <a:cs typeface="Times New Roman" pitchFamily="18" charset="0"/>
              </a:rPr>
              <a:t>0.694 bits</a:t>
            </a: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189516" y="3935840"/>
            <a:ext cx="168350" cy="152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11915" y="3967340"/>
            <a:ext cx="0" cy="20461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35520" y="3967340"/>
            <a:ext cx="178980" cy="12840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3524" y="3941860"/>
            <a:ext cx="726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youth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35520" y="3992639"/>
            <a:ext cx="685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senior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28699" y="4049397"/>
            <a:ext cx="685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middle</a:t>
            </a:r>
          </a:p>
        </p:txBody>
      </p:sp>
    </p:spTree>
    <p:extLst>
      <p:ext uri="{BB962C8B-B14F-4D97-AF65-F5344CB8AC3E}">
        <p14:creationId xmlns:p14="http://schemas.microsoft.com/office/powerpoint/2010/main" val="187708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Calculating Information Gain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537856"/>
            <a:ext cx="91440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Calculate </a:t>
            </a:r>
            <a:r>
              <a:rPr 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Gain(Age)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using eq. (3):</a:t>
            </a: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            Gain(Age) = Info(D) - </a:t>
            </a:r>
            <a:r>
              <a:rPr lang="en-US" sz="2000" dirty="0" err="1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</a:t>
            </a:r>
            <a:r>
              <a:rPr lang="en-US" sz="2000" baseline="-25000" dirty="0" err="1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Age</a:t>
            </a: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(D)= 0.940 - 0.694 = </a:t>
            </a:r>
            <a:r>
              <a:rPr lang="en-US" sz="2000" dirty="0">
                <a:solidFill>
                  <a:srgbClr val="FF0000"/>
                </a:solidFill>
                <a:latin typeface="Cambria" pitchFamily="18" charset="0"/>
                <a:cs typeface="Times New Roman" pitchFamily="18" charset="0"/>
              </a:rPr>
              <a:t>0.246 bits</a:t>
            </a:r>
          </a:p>
          <a:p>
            <a:pPr algn="just">
              <a:defRPr/>
            </a:pPr>
            <a:endParaRPr lang="en-US" sz="20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Similarly, </a:t>
            </a:r>
          </a:p>
          <a:p>
            <a:pPr marL="690563" indent="-350838" algn="just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Gain(Income) = 0.029 bits</a:t>
            </a:r>
          </a:p>
          <a:p>
            <a:pPr marL="690563" indent="-350838" algn="just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Gain(Student)= 0.151 bits</a:t>
            </a:r>
          </a:p>
          <a:p>
            <a:pPr marL="690563" indent="-350838" algn="just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Gain (Credit-rating)=0.048 bits</a:t>
            </a: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02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742950"/>
            <a:ext cx="9144000" cy="5524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Calculating Information Gain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537856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Since, </a:t>
            </a:r>
            <a:r>
              <a:rPr 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Age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has the highest </a:t>
            </a:r>
            <a:r>
              <a:rPr 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Info. Gain, 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so </a:t>
            </a:r>
            <a:r>
              <a:rPr lang="en-US" sz="2400" i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Age</a:t>
            </a: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 will be the splitting attribute. </a:t>
            </a:r>
          </a:p>
          <a:p>
            <a:pPr algn="just">
              <a:defRPr/>
            </a:pPr>
            <a:endParaRPr lang="en-US" sz="2400" i="1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en-US" sz="2400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8989" y="2216484"/>
            <a:ext cx="1219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95600" y="2673684"/>
            <a:ext cx="990602" cy="3705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89328" y="2682851"/>
            <a:ext cx="954271" cy="3011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21" idx="0"/>
          </p:cNvCxnSpPr>
          <p:nvPr/>
        </p:nvCxnSpPr>
        <p:spPr>
          <a:xfrm>
            <a:off x="4491371" y="2647672"/>
            <a:ext cx="5314" cy="7046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588499"/>
              </p:ext>
            </p:extLst>
          </p:nvPr>
        </p:nvGraphicFramePr>
        <p:xfrm>
          <a:off x="304800" y="2565758"/>
          <a:ext cx="2819400" cy="174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135524736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46351549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953942794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957323791"/>
                    </a:ext>
                  </a:extLst>
                </a:gridCol>
              </a:tblGrid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Credit-Rating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Buys-computer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325692"/>
                  </a:ext>
                </a:extLst>
              </a:tr>
              <a:tr h="235255">
                <a:tc>
                  <a:txBody>
                    <a:bodyPr/>
                    <a:lstStyle/>
                    <a:p>
                      <a:r>
                        <a:rPr lang="en-US" sz="10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023069"/>
                  </a:ext>
                </a:extLst>
              </a:tr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10158"/>
                  </a:ext>
                </a:extLst>
              </a:tr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91931"/>
                  </a:ext>
                </a:extLst>
              </a:tr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42546"/>
                  </a:ext>
                </a:extLst>
              </a:tr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47329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44336"/>
              </p:ext>
            </p:extLst>
          </p:nvPr>
        </p:nvGraphicFramePr>
        <p:xfrm>
          <a:off x="5943599" y="2580305"/>
          <a:ext cx="2819400" cy="174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135524736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46351549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953942794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957323791"/>
                    </a:ext>
                  </a:extLst>
                </a:gridCol>
              </a:tblGrid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Credit-Rating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Buys-computer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325692"/>
                  </a:ext>
                </a:extLst>
              </a:tr>
              <a:tr h="235255">
                <a:tc>
                  <a:txBody>
                    <a:bodyPr/>
                    <a:lstStyle/>
                    <a:p>
                      <a:r>
                        <a:rPr lang="en-US" sz="10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023069"/>
                  </a:ext>
                </a:extLst>
              </a:tr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Low</a:t>
                      </a:r>
                      <a:r>
                        <a:rPr lang="en-US" sz="1000" baseline="0" dirty="0"/>
                        <a:t>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10158"/>
                  </a:ext>
                </a:extLst>
              </a:tr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91931"/>
                  </a:ext>
                </a:extLst>
              </a:tr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942546"/>
                  </a:ext>
                </a:extLst>
              </a:tr>
              <a:tr h="275221">
                <a:tc>
                  <a:txBody>
                    <a:bodyPr/>
                    <a:lstStyle/>
                    <a:p>
                      <a:r>
                        <a:rPr lang="en-US" sz="10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47329"/>
                  </a:ext>
                </a:extLst>
              </a:tr>
            </a:tbl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4078470" y="3352312"/>
            <a:ext cx="836429" cy="500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50341" y="2493783"/>
            <a:ext cx="7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youth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66260" y="2776781"/>
            <a:ext cx="7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middle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01658" y="2519795"/>
            <a:ext cx="7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senior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66141" y="3852852"/>
            <a:ext cx="1796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Leaf node (4 records)</a:t>
            </a:r>
          </a:p>
        </p:txBody>
      </p:sp>
    </p:spTree>
    <p:extLst>
      <p:ext uri="{BB962C8B-B14F-4D97-AF65-F5344CB8AC3E}">
        <p14:creationId xmlns:p14="http://schemas.microsoft.com/office/powerpoint/2010/main" val="3212588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1537856"/>
                <a:ext cx="9144000" cy="2944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Gini index for dataset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D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: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𝐺𝑖𝑛𝑖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=1−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Cambria" pitchFamily="18" charset="0"/>
                    <a:cs typeface="Times New Roman" pitchFamily="18" charset="0"/>
                  </a:rPr>
                  <a:t>……..(1)</a:t>
                </a:r>
              </a:p>
              <a:p>
                <a:pPr algn="ctr">
                  <a:defRPr/>
                </a:pPr>
                <a:endParaRPr lang="en-US" sz="2400" b="1" dirty="0">
                  <a:latin typeface="Cambria" pitchFamily="18" charset="0"/>
                  <a:cs typeface="Times New Roman" pitchFamily="18" charset="0"/>
                </a:endParaRPr>
              </a:p>
              <a:p>
                <a:pPr algn="just"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Here,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p</a:t>
                </a:r>
                <a:r>
                  <a:rPr lang="en-US" sz="2400" i="1" baseline="-250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i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is the probability of tuple in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D 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belongs to class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c</a:t>
                </a:r>
                <a:r>
                  <a:rPr lang="en-US" sz="2400" i="1" baseline="-250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i 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and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m 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 represents the number of distinct classes in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D.</a:t>
                </a:r>
              </a:p>
              <a:p>
                <a:pPr algn="just">
                  <a:defRPr/>
                </a:pPr>
                <a:endParaRPr lang="en-US" sz="2400" i="1" dirty="0">
                  <a:solidFill>
                    <a:srgbClr val="002060"/>
                  </a:solidFill>
                  <a:latin typeface="Cambria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Ø"/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Gini index considers binary split for each attribute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Ø"/>
                  <a:defRPr/>
                </a:pPr>
                <a:endParaRPr lang="en-US" sz="2400" i="1" baseline="-25000" dirty="0">
                  <a:solidFill>
                    <a:srgbClr val="002060"/>
                  </a:solidFill>
                  <a:latin typeface="Cambri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37856"/>
                <a:ext cx="9144000" cy="2944909"/>
              </a:xfrm>
              <a:prstGeom prst="rect">
                <a:avLst/>
              </a:prstGeom>
              <a:blipFill>
                <a:blip r:embed="rId2"/>
                <a:stretch>
                  <a:fillRect l="-1000" t="-1656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724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1504950"/>
                <a:ext cx="9144000" cy="2901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Gini index for attribute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A 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in </a:t>
                </a:r>
                <a:r>
                  <a:rPr lang="en-US" sz="2400" i="1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D</a:t>
                </a: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: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𝐺𝑖𝑛𝑖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𝐺𝑖𝑛𝑖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𝐺𝑖𝑛𝑖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Cambria" pitchFamily="18" charset="0"/>
                    <a:cs typeface="Times New Roman" pitchFamily="18" charset="0"/>
                  </a:rPr>
                  <a:t>      …..(2)</a:t>
                </a:r>
              </a:p>
              <a:p>
                <a:pPr algn="ctr">
                  <a:defRPr/>
                </a:pPr>
                <a:endParaRPr lang="en-US" sz="2400" b="1" dirty="0">
                  <a:latin typeface="Cambria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Ø"/>
                  <a:defRPr/>
                </a:pPr>
                <a:r>
                  <a:rPr lang="en-US" sz="2400" dirty="0">
                    <a:solidFill>
                      <a:srgbClr val="002060"/>
                    </a:solidFill>
                    <a:latin typeface="Cambria" pitchFamily="18" charset="0"/>
                    <a:cs typeface="Times New Roman" pitchFamily="18" charset="0"/>
                  </a:rPr>
                  <a:t>Final Gini index is given as: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𝐺𝑖𝑛𝑖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𝐺𝑖𝑛𝑖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𝐷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𝐺𝑖𝑛𝑖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2400" b="1" dirty="0">
                    <a:latin typeface="Cambria" pitchFamily="18" charset="0"/>
                    <a:cs typeface="Times New Roman" pitchFamily="18" charset="0"/>
                  </a:rPr>
                  <a:t>                      …..(3)</a:t>
                </a:r>
              </a:p>
              <a:p>
                <a:pPr algn="ctr">
                  <a:defRPr/>
                </a:pPr>
                <a:endParaRPr lang="en-US" sz="2400" b="1" dirty="0">
                  <a:latin typeface="Cambria" pitchFamily="18" charset="0"/>
                  <a:cs typeface="Times New Roman" pitchFamily="18" charset="0"/>
                </a:endParaRPr>
              </a:p>
              <a:p>
                <a:pPr algn="ctr">
                  <a:defRPr/>
                </a:pPr>
                <a:endParaRPr lang="en-US" sz="2400" dirty="0">
                  <a:solidFill>
                    <a:srgbClr val="002060"/>
                  </a:solidFill>
                  <a:latin typeface="Cambri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04950"/>
                <a:ext cx="9144000" cy="2901948"/>
              </a:xfrm>
              <a:prstGeom prst="rect">
                <a:avLst/>
              </a:prstGeom>
              <a:blipFill>
                <a:blip r:embed="rId2"/>
                <a:stretch>
                  <a:fillRect l="-86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07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B53BD2-6D9C-4F0A-AC5E-6BF19237F551}"/>
                  </a:ext>
                </a:extLst>
              </p14:cNvPr>
              <p14:cNvContentPartPr/>
              <p14:nvPr/>
            </p14:nvContentPartPr>
            <p14:xfrm>
              <a:off x="345073" y="312115"/>
              <a:ext cx="33120" cy="317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B53BD2-6D9C-4F0A-AC5E-6BF19237F5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433" y="303475"/>
                <a:ext cx="507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E4265F-A9CF-40EC-ACA1-9734749B011B}"/>
                  </a:ext>
                </a:extLst>
              </p14:cNvPr>
              <p14:cNvContentPartPr/>
              <p14:nvPr/>
            </p14:nvContentPartPr>
            <p14:xfrm>
              <a:off x="163273" y="118075"/>
              <a:ext cx="543600" cy="65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E4265F-A9CF-40EC-ACA1-9734749B01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633" y="109435"/>
                <a:ext cx="56124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8AD8B9-2B19-421F-8C0B-95CCC4495838}"/>
                  </a:ext>
                </a:extLst>
              </p14:cNvPr>
              <p14:cNvContentPartPr/>
              <p14:nvPr/>
            </p14:nvContentPartPr>
            <p14:xfrm>
              <a:off x="3779113" y="220675"/>
              <a:ext cx="601200" cy="316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B8AD8B9-2B19-421F-8C0B-95CCC44958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0473" y="212035"/>
                <a:ext cx="61884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9C301467-187E-434F-99CC-B6B45BD45908}"/>
              </a:ext>
            </a:extLst>
          </p:cNvPr>
          <p:cNvGrpSpPr/>
          <p:nvPr/>
        </p:nvGrpSpPr>
        <p:grpSpPr>
          <a:xfrm>
            <a:off x="125473" y="1313635"/>
            <a:ext cx="487800" cy="650880"/>
            <a:chOff x="125473" y="1313635"/>
            <a:chExt cx="487800" cy="6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6D90E2-5D91-4715-A9F5-C8A06AACFCE8}"/>
                    </a:ext>
                  </a:extLst>
                </p14:cNvPr>
                <p14:cNvContentPartPr/>
                <p14:nvPr/>
              </p14:nvContentPartPr>
              <p14:xfrm>
                <a:off x="250033" y="1434235"/>
                <a:ext cx="219600" cy="327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6D90E2-5D91-4715-A9F5-C8A06AACFC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1393" y="1425595"/>
                  <a:ext cx="237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D246B03-713C-4686-9371-289F7877D2CF}"/>
                    </a:ext>
                  </a:extLst>
                </p14:cNvPr>
                <p14:cNvContentPartPr/>
                <p14:nvPr/>
              </p14:nvContentPartPr>
              <p14:xfrm>
                <a:off x="125473" y="1313635"/>
                <a:ext cx="487800" cy="650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D246B03-713C-4686-9371-289F7877D2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473" y="1304995"/>
                  <a:ext cx="505440" cy="66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437FE01-5255-4126-AA3A-599F4F7D9634}"/>
              </a:ext>
            </a:extLst>
          </p:cNvPr>
          <p:cNvGrpSpPr/>
          <p:nvPr/>
        </p:nvGrpSpPr>
        <p:grpSpPr>
          <a:xfrm>
            <a:off x="931513" y="86035"/>
            <a:ext cx="8161200" cy="2211120"/>
            <a:chOff x="931513" y="86035"/>
            <a:chExt cx="8161200" cy="22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C7EF5E6-DA20-48ED-960A-F1DB564D7597}"/>
                    </a:ext>
                  </a:extLst>
                </p14:cNvPr>
                <p14:cNvContentPartPr/>
                <p14:nvPr/>
              </p14:nvContentPartPr>
              <p14:xfrm>
                <a:off x="954553" y="225715"/>
                <a:ext cx="32040" cy="395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C7EF5E6-DA20-48ED-960A-F1DB564D75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53" y="216715"/>
                  <a:ext cx="49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7D8478-F13A-401F-84E8-5CAE34748213}"/>
                    </a:ext>
                  </a:extLst>
                </p14:cNvPr>
                <p14:cNvContentPartPr/>
                <p14:nvPr/>
              </p14:nvContentPartPr>
              <p14:xfrm>
                <a:off x="931513" y="119155"/>
                <a:ext cx="216360" cy="44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7D8478-F13A-401F-84E8-5CAE34748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2873" y="110155"/>
                  <a:ext cx="234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C56C4D-938F-4C83-B990-1AEB211B9F20}"/>
                    </a:ext>
                  </a:extLst>
                </p14:cNvPr>
                <p14:cNvContentPartPr/>
                <p14:nvPr/>
              </p14:nvContentPartPr>
              <p14:xfrm>
                <a:off x="1207273" y="276475"/>
                <a:ext cx="326160" cy="260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C56C4D-938F-4C83-B990-1AEB211B9F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8273" y="267475"/>
                  <a:ext cx="343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8704AA-3955-4FE4-AC3B-1C58D1A86F56}"/>
                    </a:ext>
                  </a:extLst>
                </p14:cNvPr>
                <p14:cNvContentPartPr/>
                <p14:nvPr/>
              </p14:nvContentPartPr>
              <p14:xfrm>
                <a:off x="1599313" y="222475"/>
                <a:ext cx="46080" cy="339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8704AA-3955-4FE4-AC3B-1C58D1A86F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90313" y="213475"/>
                  <a:ext cx="637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001C47-DDAC-4AF6-9B53-B687B124DD4A}"/>
                    </a:ext>
                  </a:extLst>
                </p14:cNvPr>
                <p14:cNvContentPartPr/>
                <p14:nvPr/>
              </p14:nvContentPartPr>
              <p14:xfrm>
                <a:off x="1643953" y="373675"/>
                <a:ext cx="111600" cy="53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001C47-DDAC-4AF6-9B53-B687B124DD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35313" y="365035"/>
                  <a:ext cx="129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F490F5-FB72-4EE3-A111-03446C45CDD5}"/>
                    </a:ext>
                  </a:extLst>
                </p14:cNvPr>
                <p14:cNvContentPartPr/>
                <p14:nvPr/>
              </p14:nvContentPartPr>
              <p14:xfrm>
                <a:off x="1950313" y="281155"/>
                <a:ext cx="208440" cy="246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F490F5-FB72-4EE3-A111-03446C45CDD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41673" y="272155"/>
                  <a:ext cx="226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558B49-EF63-4534-9C88-726D57938014}"/>
                    </a:ext>
                  </a:extLst>
                </p14:cNvPr>
                <p14:cNvContentPartPr/>
                <p14:nvPr/>
              </p14:nvContentPartPr>
              <p14:xfrm>
                <a:off x="2263513" y="322195"/>
                <a:ext cx="73800" cy="178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558B49-EF63-4534-9C88-726D579380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54873" y="313195"/>
                  <a:ext cx="91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DB5953-AE7C-4B92-ACAF-E64FD9802C6A}"/>
                    </a:ext>
                  </a:extLst>
                </p14:cNvPr>
                <p14:cNvContentPartPr/>
                <p14:nvPr/>
              </p14:nvContentPartPr>
              <p14:xfrm>
                <a:off x="2442433" y="126355"/>
                <a:ext cx="416520" cy="422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DB5953-AE7C-4B92-ACAF-E64FD9802C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33433" y="117355"/>
                  <a:ext cx="4341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7E59D2-F56F-4CC1-86E8-380FB1A75E74}"/>
                    </a:ext>
                  </a:extLst>
                </p14:cNvPr>
                <p14:cNvContentPartPr/>
                <p14:nvPr/>
              </p14:nvContentPartPr>
              <p14:xfrm>
                <a:off x="3029233" y="172795"/>
                <a:ext cx="123480" cy="122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7E59D2-F56F-4CC1-86E8-380FB1A75E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20593" y="164155"/>
                  <a:ext cx="141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45DA98-D34F-4C93-B2A5-5D5E55E5E66F}"/>
                    </a:ext>
                  </a:extLst>
                </p14:cNvPr>
                <p14:cNvContentPartPr/>
                <p14:nvPr/>
              </p14:nvContentPartPr>
              <p14:xfrm>
                <a:off x="3156673" y="393835"/>
                <a:ext cx="120960" cy="196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45DA98-D34F-4C93-B2A5-5D5E55E5E6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48033" y="385195"/>
                  <a:ext cx="138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D25E7B3-FE4B-43A3-A4B6-024974A5DAC1}"/>
                    </a:ext>
                  </a:extLst>
                </p14:cNvPr>
                <p14:cNvContentPartPr/>
                <p14:nvPr/>
              </p14:nvContentPartPr>
              <p14:xfrm>
                <a:off x="3290593" y="370795"/>
                <a:ext cx="157320" cy="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D25E7B3-FE4B-43A3-A4B6-024974A5DA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81953" y="361795"/>
                  <a:ext cx="174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B3E505-C23E-4A55-B6AB-D80A20222E76}"/>
                    </a:ext>
                  </a:extLst>
                </p14:cNvPr>
                <p14:cNvContentPartPr/>
                <p14:nvPr/>
              </p14:nvContentPartPr>
              <p14:xfrm>
                <a:off x="1345153" y="663475"/>
                <a:ext cx="1476720" cy="10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B3E505-C23E-4A55-B6AB-D80A20222E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36153" y="654475"/>
                  <a:ext cx="1494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500D58-67D4-4528-9530-D8E697BED276}"/>
                    </a:ext>
                  </a:extLst>
                </p14:cNvPr>
                <p14:cNvContentPartPr/>
                <p14:nvPr/>
              </p14:nvContentPartPr>
              <p14:xfrm>
                <a:off x="1532713" y="741595"/>
                <a:ext cx="1391760" cy="129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500D58-67D4-4528-9530-D8E697BED2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24073" y="732955"/>
                  <a:ext cx="1409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70E51C5-1E51-4F6E-8D35-992C036AA52C}"/>
                    </a:ext>
                  </a:extLst>
                </p14:cNvPr>
                <p14:cNvContentPartPr/>
                <p14:nvPr/>
              </p14:nvContentPartPr>
              <p14:xfrm>
                <a:off x="4341793" y="331195"/>
                <a:ext cx="251640" cy="183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70E51C5-1E51-4F6E-8D35-992C036AA5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33153" y="322195"/>
                  <a:ext cx="269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3F9128-70F9-4604-BBF9-B5EF44CFDE01}"/>
                    </a:ext>
                  </a:extLst>
                </p14:cNvPr>
                <p14:cNvContentPartPr/>
                <p14:nvPr/>
              </p14:nvContentPartPr>
              <p14:xfrm>
                <a:off x="4518553" y="152275"/>
                <a:ext cx="90360" cy="110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3F9128-70F9-4604-BBF9-B5EF44CFDE0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09913" y="143275"/>
                  <a:ext cx="108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D4D441-288F-4196-974A-2F4EAC89C085}"/>
                    </a:ext>
                  </a:extLst>
                </p14:cNvPr>
                <p14:cNvContentPartPr/>
                <p14:nvPr/>
              </p14:nvContentPartPr>
              <p14:xfrm>
                <a:off x="4723393" y="233275"/>
                <a:ext cx="288720" cy="173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D4D441-288F-4196-974A-2F4EAC89C0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4753" y="224275"/>
                  <a:ext cx="306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975C43B-2C83-4A9A-B2C1-3993A0C14D38}"/>
                    </a:ext>
                  </a:extLst>
                </p14:cNvPr>
                <p14:cNvContentPartPr/>
                <p14:nvPr/>
              </p14:nvContentPartPr>
              <p14:xfrm>
                <a:off x="5419993" y="119155"/>
                <a:ext cx="77760" cy="362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975C43B-2C83-4A9A-B2C1-3993A0C14D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10993" y="110515"/>
                  <a:ext cx="95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D0B906-D2C1-4375-8588-6D3BDABC949F}"/>
                    </a:ext>
                  </a:extLst>
                </p14:cNvPr>
                <p14:cNvContentPartPr/>
                <p14:nvPr/>
              </p14:nvContentPartPr>
              <p14:xfrm>
                <a:off x="5583793" y="228235"/>
                <a:ext cx="99000" cy="199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D0B906-D2C1-4375-8588-6D3BDABC94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75153" y="219235"/>
                  <a:ext cx="116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993F3E-34B0-41F3-9FE8-9FEBD493CDEE}"/>
                    </a:ext>
                  </a:extLst>
                </p14:cNvPr>
                <p14:cNvContentPartPr/>
                <p14:nvPr/>
              </p14:nvContentPartPr>
              <p14:xfrm>
                <a:off x="5769193" y="86035"/>
                <a:ext cx="86040" cy="346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993F3E-34B0-41F3-9FE8-9FEBD493CD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0193" y="77395"/>
                  <a:ext cx="103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A6D2A3-C129-4D33-B6AB-A1539B7F8180}"/>
                    </a:ext>
                  </a:extLst>
                </p14:cNvPr>
                <p14:cNvContentPartPr/>
                <p14:nvPr/>
              </p14:nvContentPartPr>
              <p14:xfrm>
                <a:off x="5892673" y="276475"/>
                <a:ext cx="116280" cy="154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A6D2A3-C129-4D33-B6AB-A1539B7F81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84033" y="267835"/>
                  <a:ext cx="133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43C951-5BC2-490E-9B44-0E66C371DE8E}"/>
                    </a:ext>
                  </a:extLst>
                </p14:cNvPr>
                <p14:cNvContentPartPr/>
                <p14:nvPr/>
              </p14:nvContentPartPr>
              <p14:xfrm>
                <a:off x="6068353" y="142555"/>
                <a:ext cx="493920" cy="298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43C951-5BC2-490E-9B44-0E66C371DE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59353" y="133555"/>
                  <a:ext cx="511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E5258F-CB54-4706-B464-ECF56482688C}"/>
                    </a:ext>
                  </a:extLst>
                </p14:cNvPr>
                <p14:cNvContentPartPr/>
                <p14:nvPr/>
              </p14:nvContentPartPr>
              <p14:xfrm>
                <a:off x="6490993" y="105835"/>
                <a:ext cx="48600" cy="64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E5258F-CB54-4706-B464-ECF56482688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1993" y="97195"/>
                  <a:ext cx="66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CD37FCA-8C70-46DF-ABD8-272CD0494239}"/>
                    </a:ext>
                  </a:extLst>
                </p14:cNvPr>
                <p14:cNvContentPartPr/>
                <p14:nvPr/>
              </p14:nvContentPartPr>
              <p14:xfrm>
                <a:off x="6601873" y="197635"/>
                <a:ext cx="411840" cy="218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CD37FCA-8C70-46DF-ABD8-272CD04942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2873" y="188635"/>
                  <a:ext cx="429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3B7FBE-737B-40B5-97E9-735C1329C213}"/>
                    </a:ext>
                  </a:extLst>
                </p14:cNvPr>
                <p14:cNvContentPartPr/>
                <p14:nvPr/>
              </p14:nvContentPartPr>
              <p14:xfrm>
                <a:off x="7174633" y="229315"/>
                <a:ext cx="323280" cy="229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3B7FBE-737B-40B5-97E9-735C1329C2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65633" y="220675"/>
                  <a:ext cx="340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A8C5B1-A42F-4833-8C4D-C9E94666A1E6}"/>
                    </a:ext>
                  </a:extLst>
                </p14:cNvPr>
                <p14:cNvContentPartPr/>
                <p14:nvPr/>
              </p14:nvContentPartPr>
              <p14:xfrm>
                <a:off x="7641553" y="181075"/>
                <a:ext cx="135720" cy="252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A8C5B1-A42F-4833-8C4D-C9E94666A1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2913" y="172075"/>
                  <a:ext cx="153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8D8734-1C22-45E2-9EDF-1B2534A057A8}"/>
                    </a:ext>
                  </a:extLst>
                </p14:cNvPr>
                <p14:cNvContentPartPr/>
                <p14:nvPr/>
              </p14:nvContentPartPr>
              <p14:xfrm>
                <a:off x="7844953" y="244075"/>
                <a:ext cx="123840" cy="162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8D8734-1C22-45E2-9EDF-1B2534A057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36313" y="235435"/>
                  <a:ext cx="141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E9DD3D-15C5-4839-BB13-B8FC2CF71715}"/>
                    </a:ext>
                  </a:extLst>
                </p14:cNvPr>
                <p14:cNvContentPartPr/>
                <p14:nvPr/>
              </p14:nvContentPartPr>
              <p14:xfrm>
                <a:off x="8029633" y="254155"/>
                <a:ext cx="168480" cy="122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E9DD3D-15C5-4839-BB13-B8FC2CF717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20993" y="245515"/>
                  <a:ext cx="186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998EB31-DD09-41A5-8D3E-D97687637FC5}"/>
                    </a:ext>
                  </a:extLst>
                </p14:cNvPr>
                <p14:cNvContentPartPr/>
                <p14:nvPr/>
              </p14:nvContentPartPr>
              <p14:xfrm>
                <a:off x="8258593" y="219235"/>
                <a:ext cx="110160" cy="395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998EB31-DD09-41A5-8D3E-D97687637F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49593" y="210595"/>
                  <a:ext cx="1278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01139EF-EC03-46BE-A27D-64A7F8DC5382}"/>
                    </a:ext>
                  </a:extLst>
                </p14:cNvPr>
                <p14:cNvContentPartPr/>
                <p14:nvPr/>
              </p14:nvContentPartPr>
              <p14:xfrm>
                <a:off x="8442193" y="174955"/>
                <a:ext cx="54000" cy="21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01139EF-EC03-46BE-A27D-64A7F8DC53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33553" y="166315"/>
                  <a:ext cx="71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D7A83A-DC64-40BB-B382-B2D0D30C13B8}"/>
                    </a:ext>
                  </a:extLst>
                </p14:cNvPr>
                <p14:cNvContentPartPr/>
                <p14:nvPr/>
              </p14:nvContentPartPr>
              <p14:xfrm>
                <a:off x="8563873" y="183595"/>
                <a:ext cx="243000" cy="189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D7A83A-DC64-40BB-B382-B2D0D30C13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55233" y="174595"/>
                  <a:ext cx="260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41478F-88E5-4DE3-92F5-352C1B1FBF83}"/>
                    </a:ext>
                  </a:extLst>
                </p14:cNvPr>
                <p14:cNvContentPartPr/>
                <p14:nvPr/>
              </p14:nvContentPartPr>
              <p14:xfrm>
                <a:off x="3974233" y="879115"/>
                <a:ext cx="152280" cy="232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41478F-88E5-4DE3-92F5-352C1B1FBF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65233" y="870475"/>
                  <a:ext cx="169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D18A66-E17E-4B17-A0FF-CDE217F6229B}"/>
                    </a:ext>
                  </a:extLst>
                </p14:cNvPr>
                <p14:cNvContentPartPr/>
                <p14:nvPr/>
              </p14:nvContentPartPr>
              <p14:xfrm>
                <a:off x="4217593" y="895315"/>
                <a:ext cx="283320" cy="141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D18A66-E17E-4B17-A0FF-CDE217F622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08953" y="886315"/>
                  <a:ext cx="300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57A21B-4102-4393-8900-D450AE981C7C}"/>
                    </a:ext>
                  </a:extLst>
                </p14:cNvPr>
                <p14:cNvContentPartPr/>
                <p14:nvPr/>
              </p14:nvContentPartPr>
              <p14:xfrm>
                <a:off x="4476793" y="714235"/>
                <a:ext cx="175320" cy="380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57A21B-4102-4393-8900-D450AE981C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67793" y="705595"/>
                  <a:ext cx="1929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FB9D176-853E-42C3-84F0-7D9C3E820551}"/>
                    </a:ext>
                  </a:extLst>
                </p14:cNvPr>
                <p14:cNvContentPartPr/>
                <p14:nvPr/>
              </p14:nvContentPartPr>
              <p14:xfrm>
                <a:off x="5038393" y="914395"/>
                <a:ext cx="15120" cy="156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FB9D176-853E-42C3-84F0-7D9C3E8205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29753" y="905755"/>
                  <a:ext cx="32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4A9859-8AFF-4721-A5EC-4C48AA082C89}"/>
                    </a:ext>
                  </a:extLst>
                </p14:cNvPr>
                <p14:cNvContentPartPr/>
                <p14:nvPr/>
              </p14:nvContentPartPr>
              <p14:xfrm>
                <a:off x="5049553" y="799915"/>
                <a:ext cx="6480" cy="8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4A9859-8AFF-4721-A5EC-4C48AA082C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40913" y="791275"/>
                  <a:ext cx="24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D6C05C-B70D-4FE3-8D7F-8F51A87942A7}"/>
                    </a:ext>
                  </a:extLst>
                </p14:cNvPr>
                <p14:cNvContentPartPr/>
                <p14:nvPr/>
              </p14:nvContentPartPr>
              <p14:xfrm>
                <a:off x="5173753" y="764275"/>
                <a:ext cx="223200" cy="352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D6C05C-B70D-4FE3-8D7F-8F51A87942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65113" y="755635"/>
                  <a:ext cx="240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565A1C-C74D-4C37-B65C-AD5CB440EB26}"/>
                    </a:ext>
                  </a:extLst>
                </p14:cNvPr>
                <p14:cNvContentPartPr/>
                <p14:nvPr/>
              </p14:nvContentPartPr>
              <p14:xfrm>
                <a:off x="5518633" y="802795"/>
                <a:ext cx="260640" cy="195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565A1C-C74D-4C37-B65C-AD5CB440EB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09633" y="793795"/>
                  <a:ext cx="278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4DB4F5F-1C61-49B9-B87D-30CD9FC5461C}"/>
                    </a:ext>
                  </a:extLst>
                </p14:cNvPr>
                <p14:cNvContentPartPr/>
                <p14:nvPr/>
              </p14:nvContentPartPr>
              <p14:xfrm>
                <a:off x="5809153" y="659515"/>
                <a:ext cx="84600" cy="315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4DB4F5F-1C61-49B9-B87D-30CD9FC5461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00153" y="650515"/>
                  <a:ext cx="102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CD2B9E-9049-4A46-94A2-DD4CD9FB5EAE}"/>
                    </a:ext>
                  </a:extLst>
                </p14:cNvPr>
                <p14:cNvContentPartPr/>
                <p14:nvPr/>
              </p14:nvContentPartPr>
              <p14:xfrm>
                <a:off x="5978353" y="709915"/>
                <a:ext cx="44280" cy="230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CD2B9E-9049-4A46-94A2-DD4CD9FB5E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69353" y="701275"/>
                  <a:ext cx="61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CD0D83-49BC-4C04-B52B-A53DB92409D3}"/>
                    </a:ext>
                  </a:extLst>
                </p14:cNvPr>
                <p14:cNvContentPartPr/>
                <p14:nvPr/>
              </p14:nvContentPartPr>
              <p14:xfrm>
                <a:off x="6058633" y="703795"/>
                <a:ext cx="21960" cy="311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CD0D83-49BC-4C04-B52B-A53DB92409D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49633" y="694795"/>
                  <a:ext cx="396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6804302-E889-440D-8CE5-BA0D5A2EE639}"/>
                    </a:ext>
                  </a:extLst>
                </p14:cNvPr>
                <p14:cNvContentPartPr/>
                <p14:nvPr/>
              </p14:nvContentPartPr>
              <p14:xfrm>
                <a:off x="6375433" y="590395"/>
                <a:ext cx="55440" cy="578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6804302-E889-440D-8CE5-BA0D5A2EE6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66433" y="581395"/>
                  <a:ext cx="730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63BFA7-1DD6-429C-9E18-D512DC6DA1B0}"/>
                    </a:ext>
                  </a:extLst>
                </p14:cNvPr>
                <p14:cNvContentPartPr/>
                <p14:nvPr/>
              </p14:nvContentPartPr>
              <p14:xfrm>
                <a:off x="6317113" y="746275"/>
                <a:ext cx="355680" cy="253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63BFA7-1DD6-429C-9E18-D512DC6DA1B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08473" y="737635"/>
                  <a:ext cx="373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834107-616D-485C-B666-35BF9A76C128}"/>
                    </a:ext>
                  </a:extLst>
                </p14:cNvPr>
                <p14:cNvContentPartPr/>
                <p14:nvPr/>
              </p14:nvContentPartPr>
              <p14:xfrm>
                <a:off x="6708433" y="674995"/>
                <a:ext cx="314640" cy="327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834107-616D-485C-B666-35BF9A76C1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9793" y="666355"/>
                  <a:ext cx="332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1C17C4E-CEAF-4AD7-93BA-AABA0CF07D89}"/>
                    </a:ext>
                  </a:extLst>
                </p14:cNvPr>
                <p14:cNvContentPartPr/>
                <p14:nvPr/>
              </p14:nvContentPartPr>
              <p14:xfrm>
                <a:off x="7020913" y="689035"/>
                <a:ext cx="532800" cy="251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1C17C4E-CEAF-4AD7-93BA-AABA0CF07D8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11913" y="680035"/>
                  <a:ext cx="550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D2B0F4-49D9-453C-9216-81DCB17BDC2F}"/>
                    </a:ext>
                  </a:extLst>
                </p14:cNvPr>
                <p14:cNvContentPartPr/>
                <p14:nvPr/>
              </p14:nvContentPartPr>
              <p14:xfrm>
                <a:off x="7815073" y="650515"/>
                <a:ext cx="376920" cy="356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D2B0F4-49D9-453C-9216-81DCB17BDC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06073" y="641515"/>
                  <a:ext cx="3945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83F9A-3187-41B8-82AE-D155B5233F80}"/>
                    </a:ext>
                  </a:extLst>
                </p14:cNvPr>
                <p14:cNvContentPartPr/>
                <p14:nvPr/>
              </p14:nvContentPartPr>
              <p14:xfrm>
                <a:off x="8156713" y="658075"/>
                <a:ext cx="39960" cy="43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83F9A-3187-41B8-82AE-D155B5233F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47713" y="649075"/>
                  <a:ext cx="57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BD237BD-5F96-4B23-A6FB-F4397A85E493}"/>
                    </a:ext>
                  </a:extLst>
                </p14:cNvPr>
                <p14:cNvContentPartPr/>
                <p14:nvPr/>
              </p14:nvContentPartPr>
              <p14:xfrm>
                <a:off x="8272993" y="727555"/>
                <a:ext cx="288000" cy="187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BD237BD-5F96-4B23-A6FB-F4397A85E4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64353" y="718555"/>
                  <a:ext cx="305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D8D331B-EC24-4E45-89C1-51CCCAAF00A0}"/>
                    </a:ext>
                  </a:extLst>
                </p14:cNvPr>
                <p14:cNvContentPartPr/>
                <p14:nvPr/>
              </p14:nvContentPartPr>
              <p14:xfrm>
                <a:off x="8626153" y="574915"/>
                <a:ext cx="158760" cy="398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D8D331B-EC24-4E45-89C1-51CCCAAF00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17513" y="565915"/>
                  <a:ext cx="1764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1C0ACD-86EC-472F-9795-3B1A5E0E7B47}"/>
                    </a:ext>
                  </a:extLst>
                </p14:cNvPr>
                <p14:cNvContentPartPr/>
                <p14:nvPr/>
              </p14:nvContentPartPr>
              <p14:xfrm>
                <a:off x="8831713" y="607315"/>
                <a:ext cx="261000" cy="370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1C0ACD-86EC-472F-9795-3B1A5E0E7B4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22713" y="598315"/>
                  <a:ext cx="2786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6E86592-9EEF-4099-9D15-9CA0FDF6C713}"/>
                    </a:ext>
                  </a:extLst>
                </p14:cNvPr>
                <p14:cNvContentPartPr/>
                <p14:nvPr/>
              </p14:nvContentPartPr>
              <p14:xfrm>
                <a:off x="8495113" y="767515"/>
                <a:ext cx="66600" cy="199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6E86592-9EEF-4099-9D15-9CA0FDF6C7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86113" y="758875"/>
                  <a:ext cx="84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FDAEC3-845F-4A8F-A47C-616BA6E1DFE0}"/>
                    </a:ext>
                  </a:extLst>
                </p14:cNvPr>
                <p14:cNvContentPartPr/>
                <p14:nvPr/>
              </p14:nvContentPartPr>
              <p14:xfrm>
                <a:off x="8545873" y="599755"/>
                <a:ext cx="32400" cy="84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CFDAEC3-845F-4A8F-A47C-616BA6E1DFE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7233" y="590755"/>
                  <a:ext cx="50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A75B8F-B8CD-4958-B053-676ABB787C19}"/>
                    </a:ext>
                  </a:extLst>
                </p14:cNvPr>
                <p14:cNvContentPartPr/>
                <p14:nvPr/>
              </p14:nvContentPartPr>
              <p14:xfrm>
                <a:off x="5633113" y="1330915"/>
                <a:ext cx="21960" cy="194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A75B8F-B8CD-4958-B053-676ABB787C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24113" y="1322275"/>
                  <a:ext cx="39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A3B6D4-37D7-4A7C-9D69-01C5859FE454}"/>
                    </a:ext>
                  </a:extLst>
                </p14:cNvPr>
                <p14:cNvContentPartPr/>
                <p14:nvPr/>
              </p14:nvContentPartPr>
              <p14:xfrm>
                <a:off x="5639953" y="1279795"/>
                <a:ext cx="27000" cy="1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A3B6D4-37D7-4A7C-9D69-01C5859FE4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31313" y="1270795"/>
                  <a:ext cx="44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622033-A481-45DE-BAB5-22173B6242DA}"/>
                    </a:ext>
                  </a:extLst>
                </p14:cNvPr>
                <p14:cNvContentPartPr/>
                <p14:nvPr/>
              </p14:nvContentPartPr>
              <p14:xfrm>
                <a:off x="5760193" y="1176475"/>
                <a:ext cx="268560" cy="331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622033-A481-45DE-BAB5-22173B6242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51553" y="1167835"/>
                  <a:ext cx="286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A96B5EF-F376-4D34-BB88-45FB1B383D04}"/>
                    </a:ext>
                  </a:extLst>
                </p14:cNvPr>
                <p14:cNvContentPartPr/>
                <p14:nvPr/>
              </p14:nvContentPartPr>
              <p14:xfrm>
                <a:off x="6020473" y="1276555"/>
                <a:ext cx="272880" cy="101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A96B5EF-F376-4D34-BB88-45FB1B383D0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11833" y="1267915"/>
                  <a:ext cx="290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F8B85DE-DDB0-460E-939D-0807BD34112F}"/>
                    </a:ext>
                  </a:extLst>
                </p14:cNvPr>
                <p14:cNvContentPartPr/>
                <p14:nvPr/>
              </p14:nvContentPartPr>
              <p14:xfrm>
                <a:off x="6548953" y="1199875"/>
                <a:ext cx="528480" cy="286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F8B85DE-DDB0-460E-939D-0807BD34112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39953" y="1191235"/>
                  <a:ext cx="546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AA8BAD-E5CF-41FF-A529-EE02AFBC0A2E}"/>
                    </a:ext>
                  </a:extLst>
                </p14:cNvPr>
                <p14:cNvContentPartPr/>
                <p14:nvPr/>
              </p14:nvContentPartPr>
              <p14:xfrm>
                <a:off x="7071673" y="1155595"/>
                <a:ext cx="153000" cy="291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AA8BAD-E5CF-41FF-A529-EE02AFBC0A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63033" y="1146595"/>
                  <a:ext cx="170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5ABF290-6062-41FA-8633-3B7DCC00EE5C}"/>
                    </a:ext>
                  </a:extLst>
                </p14:cNvPr>
                <p14:cNvContentPartPr/>
                <p14:nvPr/>
              </p14:nvContentPartPr>
              <p14:xfrm>
                <a:off x="7307473" y="1102675"/>
                <a:ext cx="163440" cy="349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5ABF290-6062-41FA-8633-3B7DCC00EE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98833" y="1094035"/>
                  <a:ext cx="1810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A954AC-A623-4A15-AC2F-D9D05FCC784C}"/>
                    </a:ext>
                  </a:extLst>
                </p14:cNvPr>
                <p14:cNvContentPartPr/>
                <p14:nvPr/>
              </p14:nvContentPartPr>
              <p14:xfrm>
                <a:off x="7742353" y="1208155"/>
                <a:ext cx="313560" cy="162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A954AC-A623-4A15-AC2F-D9D05FCC78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33713" y="1199515"/>
                  <a:ext cx="331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0658EBF-17A5-4751-AE66-C0FC34048E61}"/>
                    </a:ext>
                  </a:extLst>
                </p14:cNvPr>
                <p14:cNvContentPartPr/>
                <p14:nvPr/>
              </p14:nvContentPartPr>
              <p14:xfrm>
                <a:off x="8105233" y="1107355"/>
                <a:ext cx="221760" cy="315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0658EBF-17A5-4751-AE66-C0FC34048E6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96233" y="1098355"/>
                  <a:ext cx="239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6CC24E-B32C-434E-BC38-40230462B6AA}"/>
                    </a:ext>
                  </a:extLst>
                </p14:cNvPr>
                <p14:cNvContentPartPr/>
                <p14:nvPr/>
              </p14:nvContentPartPr>
              <p14:xfrm>
                <a:off x="8428153" y="1212475"/>
                <a:ext cx="109440" cy="176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6CC24E-B32C-434E-BC38-40230462B6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19153" y="1203475"/>
                  <a:ext cx="127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D8835D-4E97-4659-99AA-FB5554FB1786}"/>
                    </a:ext>
                  </a:extLst>
                </p14:cNvPr>
                <p14:cNvContentPartPr/>
                <p14:nvPr/>
              </p14:nvContentPartPr>
              <p14:xfrm>
                <a:off x="8656393" y="1264315"/>
                <a:ext cx="31320" cy="16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D8835D-4E97-4659-99AA-FB5554FB178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47393" y="1255315"/>
                  <a:ext cx="48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6577979-016A-48F5-9626-5C2078DB8E13}"/>
                    </a:ext>
                  </a:extLst>
                </p14:cNvPr>
                <p14:cNvContentPartPr/>
                <p14:nvPr/>
              </p14:nvContentPartPr>
              <p14:xfrm>
                <a:off x="957433" y="1397875"/>
                <a:ext cx="50760" cy="444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6577979-016A-48F5-9626-5C2078DB8E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8793" y="1389235"/>
                  <a:ext cx="684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C5EEFC-748B-4F3D-8CC1-9332526D469F}"/>
                    </a:ext>
                  </a:extLst>
                </p14:cNvPr>
                <p14:cNvContentPartPr/>
                <p14:nvPr/>
              </p14:nvContentPartPr>
              <p14:xfrm>
                <a:off x="1084873" y="1512715"/>
                <a:ext cx="307440" cy="203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C5EEFC-748B-4F3D-8CC1-9332526D469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5873" y="1503715"/>
                  <a:ext cx="325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A742510-EA78-43A1-9A39-F94EB02302A9}"/>
                    </a:ext>
                  </a:extLst>
                </p14:cNvPr>
                <p14:cNvContentPartPr/>
                <p14:nvPr/>
              </p14:nvContentPartPr>
              <p14:xfrm>
                <a:off x="1444513" y="1407955"/>
                <a:ext cx="41040" cy="566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A742510-EA78-43A1-9A39-F94EB02302A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35873" y="1398955"/>
                  <a:ext cx="5868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D5CB21-0891-4E7C-AFF6-5FFE7F2B7E3E}"/>
                    </a:ext>
                  </a:extLst>
                </p14:cNvPr>
                <p14:cNvContentPartPr/>
                <p14:nvPr/>
              </p14:nvContentPartPr>
              <p14:xfrm>
                <a:off x="1422193" y="1616035"/>
                <a:ext cx="198000" cy="105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D5CB21-0891-4E7C-AFF6-5FFE7F2B7E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13553" y="1607035"/>
                  <a:ext cx="215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2279B7C-23DF-4CDB-9CD4-37DEDE89CFE4}"/>
                    </a:ext>
                  </a:extLst>
                </p14:cNvPr>
                <p14:cNvContentPartPr/>
                <p14:nvPr/>
              </p14:nvContentPartPr>
              <p14:xfrm>
                <a:off x="1792633" y="1428475"/>
                <a:ext cx="213480" cy="266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2279B7C-23DF-4CDB-9CD4-37DEDE89CF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83633" y="1419475"/>
                  <a:ext cx="231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37C6FCF-1839-4BB6-93EF-20981987654E}"/>
                    </a:ext>
                  </a:extLst>
                </p14:cNvPr>
                <p14:cNvContentPartPr/>
                <p14:nvPr/>
              </p14:nvContentPartPr>
              <p14:xfrm>
                <a:off x="2042833" y="1454755"/>
                <a:ext cx="112320" cy="169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37C6FCF-1839-4BB6-93EF-2098198765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33833" y="1446115"/>
                  <a:ext cx="129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CD02DC3-AC5D-488E-900F-D2DA8947A2A9}"/>
                    </a:ext>
                  </a:extLst>
                </p14:cNvPr>
                <p14:cNvContentPartPr/>
                <p14:nvPr/>
              </p14:nvContentPartPr>
              <p14:xfrm>
                <a:off x="2219953" y="1246315"/>
                <a:ext cx="393120" cy="406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CD02DC3-AC5D-488E-900F-D2DA8947A2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11313" y="1237315"/>
                  <a:ext cx="410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5054EBD-A8AE-4E16-9937-D4BE06B409D5}"/>
                    </a:ext>
                  </a:extLst>
                </p14:cNvPr>
                <p14:cNvContentPartPr/>
                <p14:nvPr/>
              </p14:nvContentPartPr>
              <p14:xfrm>
                <a:off x="2682553" y="1223995"/>
                <a:ext cx="99360" cy="206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5054EBD-A8AE-4E16-9937-D4BE06B409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73913" y="1215355"/>
                  <a:ext cx="117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4316E27-50D0-4F2E-B14D-1DFBC6435244}"/>
                    </a:ext>
                  </a:extLst>
                </p14:cNvPr>
                <p14:cNvContentPartPr/>
                <p14:nvPr/>
              </p14:nvContentPartPr>
              <p14:xfrm>
                <a:off x="2761753" y="1473835"/>
                <a:ext cx="83160" cy="189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4316E27-50D0-4F2E-B14D-1DFBC643524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2753" y="1465195"/>
                  <a:ext cx="100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2F67AB-0AC4-4907-AAB1-6B21F5830D70}"/>
                    </a:ext>
                  </a:extLst>
                </p14:cNvPr>
                <p14:cNvContentPartPr/>
                <p14:nvPr/>
              </p14:nvContentPartPr>
              <p14:xfrm>
                <a:off x="2858233" y="1440355"/>
                <a:ext cx="126360" cy="29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2F67AB-0AC4-4907-AAB1-6B21F5830D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49593" y="1431715"/>
                  <a:ext cx="144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0D2A369-F276-46B8-8DEC-2CAA047DAE1F}"/>
                    </a:ext>
                  </a:extLst>
                </p14:cNvPr>
                <p14:cNvContentPartPr/>
                <p14:nvPr/>
              </p14:nvContentPartPr>
              <p14:xfrm>
                <a:off x="1043473" y="1796035"/>
                <a:ext cx="1830960" cy="180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0D2A369-F276-46B8-8DEC-2CAA047DAE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4473" y="1787395"/>
                  <a:ext cx="1848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C8E208-0DF7-4FB5-8234-A27794794524}"/>
                    </a:ext>
                  </a:extLst>
                </p14:cNvPr>
                <p14:cNvContentPartPr/>
                <p14:nvPr/>
              </p14:nvContentPartPr>
              <p14:xfrm>
                <a:off x="3278713" y="1433515"/>
                <a:ext cx="36720" cy="221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C8E208-0DF7-4FB5-8234-A277947945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69713" y="1424515"/>
                  <a:ext cx="54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7B0419-5C06-4387-BE20-21FD3479B8A8}"/>
                    </a:ext>
                  </a:extLst>
                </p14:cNvPr>
                <p14:cNvContentPartPr/>
                <p14:nvPr/>
              </p14:nvContentPartPr>
              <p14:xfrm>
                <a:off x="3272593" y="1474915"/>
                <a:ext cx="471240" cy="353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7B0419-5C06-4387-BE20-21FD3479B8A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63953" y="1465915"/>
                  <a:ext cx="488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D839002-D93A-4F18-9988-A7E8E668D636}"/>
                    </a:ext>
                  </a:extLst>
                </p14:cNvPr>
                <p14:cNvContentPartPr/>
                <p14:nvPr/>
              </p14:nvContentPartPr>
              <p14:xfrm>
                <a:off x="3780193" y="1489315"/>
                <a:ext cx="194400" cy="238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D839002-D93A-4F18-9988-A7E8E668D6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71193" y="1480675"/>
                  <a:ext cx="2120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31F2581-5275-49C2-8651-7251E4D56316}"/>
                    </a:ext>
                  </a:extLst>
                </p14:cNvPr>
                <p14:cNvContentPartPr/>
                <p14:nvPr/>
              </p14:nvContentPartPr>
              <p14:xfrm>
                <a:off x="4123633" y="1571755"/>
                <a:ext cx="303480" cy="167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31F2581-5275-49C2-8651-7251E4D5631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14633" y="1562755"/>
                  <a:ext cx="321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6251AB4-531F-47ED-BA55-B8EA62EC792A}"/>
                    </a:ext>
                  </a:extLst>
                </p14:cNvPr>
                <p14:cNvContentPartPr/>
                <p14:nvPr/>
              </p14:nvContentPartPr>
              <p14:xfrm>
                <a:off x="4507753" y="1448275"/>
                <a:ext cx="524520" cy="320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6251AB4-531F-47ED-BA55-B8EA62EC792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98753" y="1439275"/>
                  <a:ext cx="5421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CD5DF6-DD27-43B0-BD98-39D091B63C71}"/>
                    </a:ext>
                  </a:extLst>
                </p14:cNvPr>
                <p14:cNvContentPartPr/>
                <p14:nvPr/>
              </p14:nvContentPartPr>
              <p14:xfrm>
                <a:off x="5050633" y="1527475"/>
                <a:ext cx="188640" cy="638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CD5DF6-DD27-43B0-BD98-39D091B63C7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41633" y="1518835"/>
                  <a:ext cx="20628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12F122-D252-454C-B022-6D1856215407}"/>
                    </a:ext>
                  </a:extLst>
                </p14:cNvPr>
                <p14:cNvContentPartPr/>
                <p14:nvPr/>
              </p14:nvContentPartPr>
              <p14:xfrm>
                <a:off x="5326393" y="1822315"/>
                <a:ext cx="200880" cy="250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12F122-D252-454C-B022-6D18562154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17393" y="1813675"/>
                  <a:ext cx="218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5E4521-6A93-434A-B396-E6F530537637}"/>
                    </a:ext>
                  </a:extLst>
                </p14:cNvPr>
                <p14:cNvContentPartPr/>
                <p14:nvPr/>
              </p14:nvContentPartPr>
              <p14:xfrm>
                <a:off x="5544193" y="1848235"/>
                <a:ext cx="81000" cy="167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5E4521-6A93-434A-B396-E6F5305376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35193" y="1839235"/>
                  <a:ext cx="98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B215F82-D924-4CCA-9BDC-748EC6FD9E86}"/>
                    </a:ext>
                  </a:extLst>
                </p14:cNvPr>
                <p14:cNvContentPartPr/>
                <p14:nvPr/>
              </p14:nvContentPartPr>
              <p14:xfrm>
                <a:off x="5670913" y="1777315"/>
                <a:ext cx="275760" cy="365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B215F82-D924-4CCA-9BDC-748EC6FD9E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62273" y="1768675"/>
                  <a:ext cx="2934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324BA68-F7C6-4DB6-8D20-BD35E9E0B9D5}"/>
                    </a:ext>
                  </a:extLst>
                </p14:cNvPr>
                <p14:cNvContentPartPr/>
                <p14:nvPr/>
              </p14:nvContentPartPr>
              <p14:xfrm>
                <a:off x="6044593" y="1704595"/>
                <a:ext cx="77040" cy="592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324BA68-F7C6-4DB6-8D20-BD35E9E0B9D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35953" y="1695595"/>
                  <a:ext cx="9468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D2B6A1C-8361-449E-A973-A7BE4A833914}"/>
                    </a:ext>
                  </a:extLst>
                </p14:cNvPr>
                <p14:cNvContentPartPr/>
                <p14:nvPr/>
              </p14:nvContentPartPr>
              <p14:xfrm>
                <a:off x="5977273" y="1909435"/>
                <a:ext cx="359640" cy="205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D2B6A1C-8361-449E-A973-A7BE4A8339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68633" y="1900435"/>
                  <a:ext cx="377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DF54666-8735-4AFF-945C-6B4D981FC489}"/>
                    </a:ext>
                  </a:extLst>
                </p14:cNvPr>
                <p14:cNvContentPartPr/>
                <p14:nvPr/>
              </p14:nvContentPartPr>
              <p14:xfrm>
                <a:off x="6342673" y="1806835"/>
                <a:ext cx="268920" cy="264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DF54666-8735-4AFF-945C-6B4D981FC48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33673" y="1798195"/>
                  <a:ext cx="286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1D429CF-6C0E-497A-B567-54F2A1DC797B}"/>
                    </a:ext>
                  </a:extLst>
                </p14:cNvPr>
                <p14:cNvContentPartPr/>
                <p14:nvPr/>
              </p14:nvContentPartPr>
              <p14:xfrm>
                <a:off x="6653353" y="1761835"/>
                <a:ext cx="16560" cy="291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1D429CF-6C0E-497A-B567-54F2A1DC797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44353" y="1753195"/>
                  <a:ext cx="34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E340058-01EC-4E0C-8E58-BB25B3C67239}"/>
                    </a:ext>
                  </a:extLst>
                </p14:cNvPr>
                <p14:cNvContentPartPr/>
                <p14:nvPr/>
              </p14:nvContentPartPr>
              <p14:xfrm>
                <a:off x="6673873" y="1744915"/>
                <a:ext cx="254160" cy="267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E340058-01EC-4E0C-8E58-BB25B3C672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65233" y="1735915"/>
                  <a:ext cx="2718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E94240-7291-4B76-A54E-3342DCB3139C}"/>
                    </a:ext>
                  </a:extLst>
                </p14:cNvPr>
                <p14:cNvContentPartPr/>
                <p14:nvPr/>
              </p14:nvContentPartPr>
              <p14:xfrm>
                <a:off x="7005073" y="1792075"/>
                <a:ext cx="225000" cy="200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E94240-7291-4B76-A54E-3342DCB313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96433" y="1783435"/>
                  <a:ext cx="242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F184256-6A8B-4BF7-9E4E-50920C596202}"/>
                    </a:ext>
                  </a:extLst>
                </p14:cNvPr>
                <p14:cNvContentPartPr/>
                <p14:nvPr/>
              </p14:nvContentPartPr>
              <p14:xfrm>
                <a:off x="7308553" y="1703515"/>
                <a:ext cx="338400" cy="366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F184256-6A8B-4BF7-9E4E-50920C5962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99553" y="1694875"/>
                  <a:ext cx="3560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C07A42-9CD9-4334-A8E6-43777C4E4841}"/>
                    </a:ext>
                  </a:extLst>
                </p14:cNvPr>
                <p14:cNvContentPartPr/>
                <p14:nvPr/>
              </p14:nvContentPartPr>
              <p14:xfrm>
                <a:off x="7659553" y="1718275"/>
                <a:ext cx="21240" cy="25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C07A42-9CD9-4334-A8E6-43777C4E484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50553" y="1709635"/>
                  <a:ext cx="38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D61971F-B81D-4E2C-A96E-A7A2F79DCECC}"/>
                    </a:ext>
                  </a:extLst>
                </p14:cNvPr>
                <p14:cNvContentPartPr/>
                <p14:nvPr/>
              </p14:nvContentPartPr>
              <p14:xfrm>
                <a:off x="7774393" y="1705315"/>
                <a:ext cx="293040" cy="298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D61971F-B81D-4E2C-A96E-A7A2F79DCEC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65393" y="1696315"/>
                  <a:ext cx="310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4337847-F181-420D-948B-C2A76848474A}"/>
                    </a:ext>
                  </a:extLst>
                </p14:cNvPr>
                <p14:cNvContentPartPr/>
                <p14:nvPr/>
              </p14:nvContentPartPr>
              <p14:xfrm>
                <a:off x="8090473" y="1685155"/>
                <a:ext cx="172080" cy="348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4337847-F181-420D-948B-C2A76848474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81473" y="1676155"/>
                  <a:ext cx="1897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A18C488-9DC6-4CF1-9642-A430C9498414}"/>
                    </a:ext>
                  </a:extLst>
                </p14:cNvPr>
                <p14:cNvContentPartPr/>
                <p14:nvPr/>
              </p14:nvContentPartPr>
              <p14:xfrm>
                <a:off x="8350753" y="1676515"/>
                <a:ext cx="289440" cy="352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A18C488-9DC6-4CF1-9642-A430C949841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42113" y="1667875"/>
                  <a:ext cx="3070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7A4F051-0900-4CE3-9608-C6B9CDCD1915}"/>
                    </a:ext>
                  </a:extLst>
                </p14:cNvPr>
                <p14:cNvContentPartPr/>
                <p14:nvPr/>
              </p14:nvContentPartPr>
              <p14:xfrm>
                <a:off x="8744233" y="1941835"/>
                <a:ext cx="9000" cy="1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7A4F051-0900-4CE3-9608-C6B9CDCD191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35593" y="1933195"/>
                  <a:ext cx="2664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2EB5F97-1471-4050-B7AB-DBCC5A97CF41}"/>
              </a:ext>
            </a:extLst>
          </p:cNvPr>
          <p:cNvGrpSpPr/>
          <p:nvPr/>
        </p:nvGrpSpPr>
        <p:grpSpPr>
          <a:xfrm>
            <a:off x="59593" y="2225515"/>
            <a:ext cx="3617640" cy="798840"/>
            <a:chOff x="59593" y="2225515"/>
            <a:chExt cx="3617640" cy="79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E5C2128-EB27-402E-A60D-3516A77F8CF2}"/>
                    </a:ext>
                  </a:extLst>
                </p14:cNvPr>
                <p14:cNvContentPartPr/>
                <p14:nvPr/>
              </p14:nvContentPartPr>
              <p14:xfrm>
                <a:off x="184513" y="2338915"/>
                <a:ext cx="187200" cy="319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E5C2128-EB27-402E-A60D-3516A77F8CF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5873" y="2330275"/>
                  <a:ext cx="204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D112E48-57D1-4E46-A33A-D8920A462982}"/>
                    </a:ext>
                  </a:extLst>
                </p14:cNvPr>
                <p14:cNvContentPartPr/>
                <p14:nvPr/>
              </p14:nvContentPartPr>
              <p14:xfrm>
                <a:off x="59593" y="2225515"/>
                <a:ext cx="429840" cy="645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D112E48-57D1-4E46-A33A-D8920A46298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953" y="2216875"/>
                  <a:ext cx="44748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E13F1D7-6A9B-4CCD-BF5C-48483ADB4D0C}"/>
                    </a:ext>
                  </a:extLst>
                </p14:cNvPr>
                <p14:cNvContentPartPr/>
                <p14:nvPr/>
              </p14:nvContentPartPr>
              <p14:xfrm>
                <a:off x="703273" y="2410555"/>
                <a:ext cx="14040" cy="3409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E13F1D7-6A9B-4CCD-BF5C-48483ADB4D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4633" y="2401555"/>
                  <a:ext cx="31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C1C61FE-B500-46D0-82D8-376D430DF293}"/>
                    </a:ext>
                  </a:extLst>
                </p14:cNvPr>
                <p14:cNvContentPartPr/>
                <p14:nvPr/>
              </p14:nvContentPartPr>
              <p14:xfrm>
                <a:off x="680593" y="2363755"/>
                <a:ext cx="218520" cy="445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C1C61FE-B500-46D0-82D8-376D430DF29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1953" y="2355115"/>
                  <a:ext cx="2361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C8A40D3-B3E8-4780-87BE-367164C75C92}"/>
                    </a:ext>
                  </a:extLst>
                </p14:cNvPr>
                <p14:cNvContentPartPr/>
                <p14:nvPr/>
              </p14:nvContentPartPr>
              <p14:xfrm>
                <a:off x="939793" y="2503075"/>
                <a:ext cx="322560" cy="260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C8A40D3-B3E8-4780-87BE-367164C75C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0793" y="2494435"/>
                  <a:ext cx="3402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B00E68-5BBD-4677-8B96-32E5B76B5D17}"/>
                    </a:ext>
                  </a:extLst>
                </p14:cNvPr>
                <p14:cNvContentPartPr/>
                <p14:nvPr/>
              </p14:nvContentPartPr>
              <p14:xfrm>
                <a:off x="1300513" y="2535115"/>
                <a:ext cx="180720" cy="153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B00E68-5BBD-4677-8B96-32E5B76B5D1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91873" y="2526475"/>
                  <a:ext cx="198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9166354-CBC7-4365-BE50-C90B78BE9148}"/>
                    </a:ext>
                  </a:extLst>
                </p14:cNvPr>
                <p14:cNvContentPartPr/>
                <p14:nvPr/>
              </p14:nvContentPartPr>
              <p14:xfrm>
                <a:off x="1481593" y="2424235"/>
                <a:ext cx="268200" cy="343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9166354-CBC7-4365-BE50-C90B78BE91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72953" y="2415595"/>
                  <a:ext cx="2858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29FBD7-247A-45E8-98DA-753D273703A3}"/>
                    </a:ext>
                  </a:extLst>
                </p14:cNvPr>
                <p14:cNvContentPartPr/>
                <p14:nvPr/>
              </p14:nvContentPartPr>
              <p14:xfrm>
                <a:off x="1839073" y="2315515"/>
                <a:ext cx="65160" cy="619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29FBD7-247A-45E8-98DA-753D273703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30433" y="2306515"/>
                  <a:ext cx="8280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527379C-EC7C-4667-8C61-262138F8961B}"/>
                    </a:ext>
                  </a:extLst>
                </p14:cNvPr>
                <p14:cNvContentPartPr/>
                <p14:nvPr/>
              </p14:nvContentPartPr>
              <p14:xfrm>
                <a:off x="1976953" y="2380675"/>
                <a:ext cx="166680" cy="363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527379C-EC7C-4667-8C61-262138F896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968313" y="2372035"/>
                  <a:ext cx="1843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5C44998-6F8A-4A35-AD0A-BE48F0DEEA83}"/>
                    </a:ext>
                  </a:extLst>
                </p14:cNvPr>
                <p14:cNvContentPartPr/>
                <p14:nvPr/>
              </p14:nvContentPartPr>
              <p14:xfrm>
                <a:off x="2186833" y="2500195"/>
                <a:ext cx="151560" cy="191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5C44998-6F8A-4A35-AD0A-BE48F0DEEA8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78193" y="2491195"/>
                  <a:ext cx="169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DC5554D-1586-43B9-B116-61A183E9E7B9}"/>
                    </a:ext>
                  </a:extLst>
                </p14:cNvPr>
                <p14:cNvContentPartPr/>
                <p14:nvPr/>
              </p14:nvContentPartPr>
              <p14:xfrm>
                <a:off x="2382313" y="2357275"/>
                <a:ext cx="150480" cy="329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DC5554D-1586-43B9-B116-61A183E9E7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73313" y="2348635"/>
                  <a:ext cx="1681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A600404-2106-4F77-A231-4C1F91A17B39}"/>
                    </a:ext>
                  </a:extLst>
                </p14:cNvPr>
                <p14:cNvContentPartPr/>
                <p14:nvPr/>
              </p14:nvContentPartPr>
              <p14:xfrm>
                <a:off x="2610553" y="2319475"/>
                <a:ext cx="30600" cy="365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A600404-2106-4F77-A231-4C1F91A17B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01913" y="2310475"/>
                  <a:ext cx="482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0EA2DF3-CB30-45BF-9E69-5BF4F50B8DF1}"/>
                    </a:ext>
                  </a:extLst>
                </p14:cNvPr>
                <p14:cNvContentPartPr/>
                <p14:nvPr/>
              </p14:nvContentPartPr>
              <p14:xfrm>
                <a:off x="2599393" y="2342155"/>
                <a:ext cx="379080" cy="295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0EA2DF3-CB30-45BF-9E69-5BF4F50B8D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90753" y="2333155"/>
                  <a:ext cx="3967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065F8E6-A641-4CE6-A353-2944828A8B35}"/>
                    </a:ext>
                  </a:extLst>
                </p14:cNvPr>
                <p14:cNvContentPartPr/>
                <p14:nvPr/>
              </p14:nvContentPartPr>
              <p14:xfrm>
                <a:off x="3010153" y="2383915"/>
                <a:ext cx="135000" cy="236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065F8E6-A641-4CE6-A353-2944828A8B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01153" y="2374915"/>
                  <a:ext cx="152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9BF46FC-738F-46C0-9F4D-7E4830E1458B}"/>
                    </a:ext>
                  </a:extLst>
                </p14:cNvPr>
                <p14:cNvContentPartPr/>
                <p14:nvPr/>
              </p14:nvContentPartPr>
              <p14:xfrm>
                <a:off x="3222553" y="2307235"/>
                <a:ext cx="62640" cy="109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9BF46FC-738F-46C0-9F4D-7E4830E145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13913" y="2298595"/>
                  <a:ext cx="80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ED08F9F-2E9A-4951-AE8D-2337A7EFF130}"/>
                    </a:ext>
                  </a:extLst>
                </p14:cNvPr>
                <p14:cNvContentPartPr/>
                <p14:nvPr/>
              </p14:nvContentPartPr>
              <p14:xfrm>
                <a:off x="3252073" y="2436475"/>
                <a:ext cx="425160" cy="202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ED08F9F-2E9A-4951-AE8D-2337A7EFF13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43073" y="2427835"/>
                  <a:ext cx="442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8254C3-E70E-4551-A6BC-CE95681B9D2C}"/>
                    </a:ext>
                  </a:extLst>
                </p14:cNvPr>
                <p14:cNvContentPartPr/>
                <p14:nvPr/>
              </p14:nvContentPartPr>
              <p14:xfrm>
                <a:off x="918193" y="2739955"/>
                <a:ext cx="2496960" cy="284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8254C3-E70E-4551-A6BC-CE95681B9D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09553" y="2731315"/>
                  <a:ext cx="251460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775A352-EB1A-4785-AC70-E7DB75D16EA3}"/>
              </a:ext>
            </a:extLst>
          </p:cNvPr>
          <p:cNvGrpSpPr/>
          <p:nvPr/>
        </p:nvGrpSpPr>
        <p:grpSpPr>
          <a:xfrm>
            <a:off x="3830953" y="2298595"/>
            <a:ext cx="4773240" cy="1333080"/>
            <a:chOff x="3830953" y="2298595"/>
            <a:chExt cx="4773240" cy="13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E681383-D497-452A-97AB-42D8A8EE70ED}"/>
                    </a:ext>
                  </a:extLst>
                </p14:cNvPr>
                <p14:cNvContentPartPr/>
                <p14:nvPr/>
              </p14:nvContentPartPr>
              <p14:xfrm>
                <a:off x="3830953" y="2298595"/>
                <a:ext cx="255960" cy="790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E681383-D497-452A-97AB-42D8A8EE70E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22313" y="2289955"/>
                  <a:ext cx="27360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8887A66-1B39-4E5A-93E0-C0198D5B03D4}"/>
                    </a:ext>
                  </a:extLst>
                </p14:cNvPr>
                <p14:cNvContentPartPr/>
                <p14:nvPr/>
              </p14:nvContentPartPr>
              <p14:xfrm>
                <a:off x="3874153" y="2606395"/>
                <a:ext cx="405000" cy="199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8887A66-1B39-4E5A-93E0-C0198D5B03D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65513" y="2597755"/>
                  <a:ext cx="422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485371-7F96-4C97-AFDE-A1BE0E3C7E14}"/>
                    </a:ext>
                  </a:extLst>
                </p14:cNvPr>
                <p14:cNvContentPartPr/>
                <p14:nvPr/>
              </p14:nvContentPartPr>
              <p14:xfrm>
                <a:off x="4397953" y="2575435"/>
                <a:ext cx="525240" cy="209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485371-7F96-4C97-AFDE-A1BE0E3C7E1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88953" y="2566435"/>
                  <a:ext cx="542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32F789F-121B-4C2A-BA19-DE32DEB788E1}"/>
                    </a:ext>
                  </a:extLst>
                </p14:cNvPr>
                <p14:cNvContentPartPr/>
                <p14:nvPr/>
              </p14:nvContentPartPr>
              <p14:xfrm>
                <a:off x="5050633" y="2550955"/>
                <a:ext cx="189360" cy="2041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32F789F-121B-4C2A-BA19-DE32DEB788E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41633" y="2541955"/>
                  <a:ext cx="207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79A49F4-A6C9-4FF5-AF25-6256E3E03E33}"/>
                    </a:ext>
                  </a:extLst>
                </p14:cNvPr>
                <p14:cNvContentPartPr/>
                <p14:nvPr/>
              </p14:nvContentPartPr>
              <p14:xfrm>
                <a:off x="5299033" y="2431795"/>
                <a:ext cx="176400" cy="439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79A49F4-A6C9-4FF5-AF25-6256E3E03E3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90033" y="2423155"/>
                  <a:ext cx="1940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6DF10D5-8C69-41D7-8AFF-042D19EFDE6B}"/>
                    </a:ext>
                  </a:extLst>
                </p14:cNvPr>
                <p14:cNvContentPartPr/>
                <p14:nvPr/>
              </p14:nvContentPartPr>
              <p14:xfrm>
                <a:off x="5764153" y="2473195"/>
                <a:ext cx="361080" cy="530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6DF10D5-8C69-41D7-8AFF-042D19EFDE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55153" y="2464195"/>
                  <a:ext cx="3787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269D541-DA99-430C-830D-1B2E8F0D7A13}"/>
                    </a:ext>
                  </a:extLst>
                </p14:cNvPr>
                <p14:cNvContentPartPr/>
                <p14:nvPr/>
              </p14:nvContentPartPr>
              <p14:xfrm>
                <a:off x="6393793" y="2514595"/>
                <a:ext cx="153000" cy="311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269D541-DA99-430C-830D-1B2E8F0D7A1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85153" y="2505955"/>
                  <a:ext cx="170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12C3B5-5682-4BFF-B189-8F191F19196C}"/>
                    </a:ext>
                  </a:extLst>
                </p14:cNvPr>
                <p14:cNvContentPartPr/>
                <p14:nvPr/>
              </p14:nvContentPartPr>
              <p14:xfrm>
                <a:off x="6643633" y="2552395"/>
                <a:ext cx="141840" cy="469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12C3B5-5682-4BFF-B189-8F191F1919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34993" y="2543755"/>
                  <a:ext cx="1594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730005-69AB-43EE-B420-C6D42217F0F2}"/>
                    </a:ext>
                  </a:extLst>
                </p14:cNvPr>
                <p14:cNvContentPartPr/>
                <p14:nvPr/>
              </p14:nvContentPartPr>
              <p14:xfrm>
                <a:off x="6848833" y="2521075"/>
                <a:ext cx="174960" cy="293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730005-69AB-43EE-B420-C6D42217F0F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40193" y="2512435"/>
                  <a:ext cx="192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8CC7DA8-8F83-41F0-9DA4-2FB7D129325D}"/>
                    </a:ext>
                  </a:extLst>
                </p14:cNvPr>
                <p14:cNvContentPartPr/>
                <p14:nvPr/>
              </p14:nvContentPartPr>
              <p14:xfrm>
                <a:off x="7044313" y="2504875"/>
                <a:ext cx="14040" cy="56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8CC7DA8-8F83-41F0-9DA4-2FB7D12932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35313" y="2495875"/>
                  <a:ext cx="31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B3336A5-86B7-497C-8AEE-C5A5AFEB7C62}"/>
                    </a:ext>
                  </a:extLst>
                </p14:cNvPr>
                <p14:cNvContentPartPr/>
                <p14:nvPr/>
              </p14:nvContentPartPr>
              <p14:xfrm>
                <a:off x="7212433" y="2518915"/>
                <a:ext cx="55440" cy="272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B3336A5-86B7-497C-8AEE-C5A5AFEB7C6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03793" y="2509915"/>
                  <a:ext cx="73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35B64A2-9D34-4088-A445-BF77AF2A9A38}"/>
                    </a:ext>
                  </a:extLst>
                </p14:cNvPr>
                <p14:cNvContentPartPr/>
                <p14:nvPr/>
              </p14:nvContentPartPr>
              <p14:xfrm>
                <a:off x="7203793" y="2504155"/>
                <a:ext cx="347040" cy="279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35B64A2-9D34-4088-A445-BF77AF2A9A3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95153" y="2495155"/>
                  <a:ext cx="364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9941DB2-B710-4B25-9D94-F037CA83CD5F}"/>
                    </a:ext>
                  </a:extLst>
                </p14:cNvPr>
                <p14:cNvContentPartPr/>
                <p14:nvPr/>
              </p14:nvContentPartPr>
              <p14:xfrm>
                <a:off x="7560193" y="2456995"/>
                <a:ext cx="66960" cy="87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9941DB2-B710-4B25-9D94-F037CA83CD5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51553" y="2448355"/>
                  <a:ext cx="84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BED4F40-1FA1-4E2F-ABB3-ED0C4672FAC2}"/>
                    </a:ext>
                  </a:extLst>
                </p14:cNvPr>
                <p14:cNvContentPartPr/>
                <p14:nvPr/>
              </p14:nvContentPartPr>
              <p14:xfrm>
                <a:off x="7645513" y="2553835"/>
                <a:ext cx="239760" cy="304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BED4F40-1FA1-4E2F-ABB3-ED0C4672FAC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36513" y="2544835"/>
                  <a:ext cx="257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CD2EC6E-BDB9-4673-B296-935251C34DE6}"/>
                    </a:ext>
                  </a:extLst>
                </p14:cNvPr>
                <p14:cNvContentPartPr/>
                <p14:nvPr/>
              </p14:nvContentPartPr>
              <p14:xfrm>
                <a:off x="8093353" y="2484355"/>
                <a:ext cx="510840" cy="255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CD2EC6E-BDB9-4673-B296-935251C34DE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84353" y="2475715"/>
                  <a:ext cx="528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3AE4894-D03F-4E60-BE17-1F8C396C575C}"/>
                    </a:ext>
                  </a:extLst>
                </p14:cNvPr>
                <p14:cNvContentPartPr/>
                <p14:nvPr/>
              </p14:nvContentPartPr>
              <p14:xfrm>
                <a:off x="4885753" y="3269875"/>
                <a:ext cx="279000" cy="218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3AE4894-D03F-4E60-BE17-1F8C396C575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76753" y="3261235"/>
                  <a:ext cx="296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0A27BF0-3A7A-4BCA-AB0C-6AD75E645B49}"/>
                    </a:ext>
                  </a:extLst>
                </p14:cNvPr>
                <p14:cNvContentPartPr/>
                <p14:nvPr/>
              </p14:nvContentPartPr>
              <p14:xfrm>
                <a:off x="5260873" y="3303355"/>
                <a:ext cx="98280" cy="138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0A27BF0-3A7A-4BCA-AB0C-6AD75E645B4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52233" y="3294355"/>
                  <a:ext cx="115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829907F-443A-4ACC-9EB8-3E800B4D76EC}"/>
                    </a:ext>
                  </a:extLst>
                </p14:cNvPr>
                <p14:cNvContentPartPr/>
                <p14:nvPr/>
              </p14:nvContentPartPr>
              <p14:xfrm>
                <a:off x="5403433" y="3200035"/>
                <a:ext cx="332280" cy="250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829907F-443A-4ACC-9EB8-3E800B4D76E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94433" y="3191395"/>
                  <a:ext cx="349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38546DA-6A83-456D-BFC3-8AEAA84A9FAC}"/>
                    </a:ext>
                  </a:extLst>
                </p14:cNvPr>
                <p14:cNvContentPartPr/>
                <p14:nvPr/>
              </p14:nvContentPartPr>
              <p14:xfrm>
                <a:off x="5770273" y="3084115"/>
                <a:ext cx="131400" cy="547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38546DA-6A83-456D-BFC3-8AEAA84A9F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61633" y="3075115"/>
                  <a:ext cx="1490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39294D5-B461-4AFA-A806-221A5978054B}"/>
                    </a:ext>
                  </a:extLst>
                </p14:cNvPr>
                <p14:cNvContentPartPr/>
                <p14:nvPr/>
              </p14:nvContentPartPr>
              <p14:xfrm>
                <a:off x="6093913" y="3080875"/>
                <a:ext cx="49680" cy="341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39294D5-B461-4AFA-A806-221A597805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85273" y="3072235"/>
                  <a:ext cx="673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47F5F93-9CED-424C-9C39-CCA9E189CC6A}"/>
                    </a:ext>
                  </a:extLst>
                </p14:cNvPr>
                <p14:cNvContentPartPr/>
                <p14:nvPr/>
              </p14:nvContentPartPr>
              <p14:xfrm>
                <a:off x="6086353" y="3153235"/>
                <a:ext cx="426600" cy="275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47F5F93-9CED-424C-9C39-CCA9E189CC6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77353" y="3144235"/>
                  <a:ext cx="444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3147B01-4D9C-4E08-9F8A-E8D7CA969646}"/>
                    </a:ext>
                  </a:extLst>
                </p14:cNvPr>
                <p14:cNvContentPartPr/>
                <p14:nvPr/>
              </p14:nvContentPartPr>
              <p14:xfrm>
                <a:off x="6599713" y="3125155"/>
                <a:ext cx="133200" cy="212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3147B01-4D9C-4E08-9F8A-E8D7CA9696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90713" y="3116515"/>
                  <a:ext cx="150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9AF742A-6CCB-41E1-B7DE-6936E68051F1}"/>
                    </a:ext>
                  </a:extLst>
                </p14:cNvPr>
                <p14:cNvContentPartPr/>
                <p14:nvPr/>
              </p14:nvContentPartPr>
              <p14:xfrm>
                <a:off x="6924073" y="3232435"/>
                <a:ext cx="19440" cy="15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9AF742A-6CCB-41E1-B7DE-6936E68051F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15433" y="3223435"/>
                  <a:ext cx="370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BE48D66-446B-4827-90FD-FD4FCA723D04}"/>
              </a:ext>
            </a:extLst>
          </p:cNvPr>
          <p:cNvGrpSpPr/>
          <p:nvPr/>
        </p:nvGrpSpPr>
        <p:grpSpPr>
          <a:xfrm>
            <a:off x="126553" y="3473635"/>
            <a:ext cx="373680" cy="659880"/>
            <a:chOff x="126553" y="3473635"/>
            <a:chExt cx="373680" cy="65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AA36EC5-FF2B-46E8-A1FB-F720D8F163A6}"/>
                    </a:ext>
                  </a:extLst>
                </p14:cNvPr>
                <p14:cNvContentPartPr/>
                <p14:nvPr/>
              </p14:nvContentPartPr>
              <p14:xfrm>
                <a:off x="222313" y="3651835"/>
                <a:ext cx="150840" cy="244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AA36EC5-FF2B-46E8-A1FB-F720D8F163A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13673" y="3642835"/>
                  <a:ext cx="168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DC58E8D-D5DD-4579-BBF5-EA7526BB902E}"/>
                    </a:ext>
                  </a:extLst>
                </p14:cNvPr>
                <p14:cNvContentPartPr/>
                <p14:nvPr/>
              </p14:nvContentPartPr>
              <p14:xfrm>
                <a:off x="126553" y="3473635"/>
                <a:ext cx="373680" cy="659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DC58E8D-D5DD-4579-BBF5-EA7526BB902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913" y="3464995"/>
                  <a:ext cx="391320" cy="67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3158D0C-5374-439A-BB0C-1FAEE166443B}"/>
              </a:ext>
            </a:extLst>
          </p:cNvPr>
          <p:cNvGrpSpPr/>
          <p:nvPr/>
        </p:nvGrpSpPr>
        <p:grpSpPr>
          <a:xfrm>
            <a:off x="1006393" y="3373555"/>
            <a:ext cx="2134800" cy="840960"/>
            <a:chOff x="1006393" y="3373555"/>
            <a:chExt cx="213480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21CB05-5C57-45CF-956C-F94EF1171026}"/>
                    </a:ext>
                  </a:extLst>
                </p14:cNvPr>
                <p14:cNvContentPartPr/>
                <p14:nvPr/>
              </p14:nvContentPartPr>
              <p14:xfrm>
                <a:off x="1020793" y="3643915"/>
                <a:ext cx="22680" cy="346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21CB05-5C57-45CF-956C-F94EF117102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12153" y="3634915"/>
                  <a:ext cx="40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7194A7C-3148-45CA-B3E1-C6FAD58A2847}"/>
                    </a:ext>
                  </a:extLst>
                </p14:cNvPr>
                <p14:cNvContentPartPr/>
                <p14:nvPr/>
              </p14:nvContentPartPr>
              <p14:xfrm>
                <a:off x="1006393" y="3373555"/>
                <a:ext cx="120600" cy="396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7194A7C-3148-45CA-B3E1-C6FAD58A284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97393" y="3364555"/>
                  <a:ext cx="138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E4ABC55-8ECB-41B8-90D7-7A11AB09D197}"/>
                    </a:ext>
                  </a:extLst>
                </p14:cNvPr>
                <p14:cNvContentPartPr/>
                <p14:nvPr/>
              </p14:nvContentPartPr>
              <p14:xfrm>
                <a:off x="1147873" y="3607915"/>
                <a:ext cx="323280" cy="282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E4ABC55-8ECB-41B8-90D7-7A11AB09D19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8873" y="3598915"/>
                  <a:ext cx="340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0A7EDAD-6EBB-40CA-A35C-985852CA5060}"/>
                    </a:ext>
                  </a:extLst>
                </p14:cNvPr>
                <p14:cNvContentPartPr/>
                <p14:nvPr/>
              </p14:nvContentPartPr>
              <p14:xfrm>
                <a:off x="1485193" y="3631315"/>
                <a:ext cx="160200" cy="2160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0A7EDAD-6EBB-40CA-A35C-985852CA506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476553" y="3622675"/>
                  <a:ext cx="177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B76EBDE-D08F-49A5-BC95-2F4817C105D7}"/>
                    </a:ext>
                  </a:extLst>
                </p14:cNvPr>
                <p14:cNvContentPartPr/>
                <p14:nvPr/>
              </p14:nvContentPartPr>
              <p14:xfrm>
                <a:off x="1739713" y="3603235"/>
                <a:ext cx="321480" cy="2588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B76EBDE-D08F-49A5-BC95-2F4817C105D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30713" y="3594235"/>
                  <a:ext cx="339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FFCF66C-558A-42A4-AA16-386A1AD5C838}"/>
                    </a:ext>
                  </a:extLst>
                </p14:cNvPr>
                <p14:cNvContentPartPr/>
                <p14:nvPr/>
              </p14:nvContentPartPr>
              <p14:xfrm>
                <a:off x="1993873" y="3400915"/>
                <a:ext cx="138240" cy="162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FFCF66C-558A-42A4-AA16-386A1AD5C83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84873" y="3392275"/>
                  <a:ext cx="155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1D60D89-BD89-4324-BC51-D90832A3ED0E}"/>
                    </a:ext>
                  </a:extLst>
                </p14:cNvPr>
                <p14:cNvContentPartPr/>
                <p14:nvPr/>
              </p14:nvContentPartPr>
              <p14:xfrm>
                <a:off x="2202313" y="3493435"/>
                <a:ext cx="363240" cy="527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1D60D89-BD89-4324-BC51-D90832A3ED0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93673" y="3484435"/>
                  <a:ext cx="38088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828D96-75B3-442E-82DF-5C990D573C2A}"/>
                    </a:ext>
                  </a:extLst>
                </p14:cNvPr>
                <p14:cNvContentPartPr/>
                <p14:nvPr/>
              </p14:nvContentPartPr>
              <p14:xfrm>
                <a:off x="1171273" y="3625195"/>
                <a:ext cx="173160" cy="311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828D96-75B3-442E-82DF-5C990D573C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2273" y="3616195"/>
                  <a:ext cx="1908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DCAA83B-BFD4-4B41-A4AE-2944700D8F57}"/>
                    </a:ext>
                  </a:extLst>
                </p14:cNvPr>
                <p14:cNvContentPartPr/>
                <p14:nvPr/>
              </p14:nvContentPartPr>
              <p14:xfrm>
                <a:off x="2258473" y="3589195"/>
                <a:ext cx="163440" cy="266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DCAA83B-BFD4-4B41-A4AE-2944700D8F5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49833" y="3580555"/>
                  <a:ext cx="181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21AEC73-7AF9-4834-8729-2AD726EB918C}"/>
                    </a:ext>
                  </a:extLst>
                </p14:cNvPr>
                <p14:cNvContentPartPr/>
                <p14:nvPr/>
              </p14:nvContentPartPr>
              <p14:xfrm>
                <a:off x="2675353" y="3503875"/>
                <a:ext cx="84960" cy="116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21AEC73-7AF9-4834-8729-2AD726EB918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66713" y="3495235"/>
                  <a:ext cx="102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D58F43C-649E-4343-8CE1-E1945CD360D6}"/>
                    </a:ext>
                  </a:extLst>
                </p14:cNvPr>
                <p14:cNvContentPartPr/>
                <p14:nvPr/>
              </p14:nvContentPartPr>
              <p14:xfrm>
                <a:off x="2767153" y="3684235"/>
                <a:ext cx="80280" cy="139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D58F43C-649E-4343-8CE1-E1945CD360D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58513" y="3675235"/>
                  <a:ext cx="97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3D0452-AFF8-41C0-B679-E0F542C2B669}"/>
                    </a:ext>
                  </a:extLst>
                </p14:cNvPr>
                <p14:cNvContentPartPr/>
                <p14:nvPr/>
              </p14:nvContentPartPr>
              <p14:xfrm>
                <a:off x="2939593" y="3609715"/>
                <a:ext cx="201600" cy="43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3D0452-AFF8-41C0-B679-E0F542C2B66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30593" y="3600715"/>
                  <a:ext cx="219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75BA94D-3CCF-4824-A175-7F3A03BBA50F}"/>
                    </a:ext>
                  </a:extLst>
                </p14:cNvPr>
                <p14:cNvContentPartPr/>
                <p14:nvPr/>
              </p14:nvContentPartPr>
              <p14:xfrm>
                <a:off x="1218433" y="3966475"/>
                <a:ext cx="1464840" cy="99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75BA94D-3CCF-4824-A175-7F3A03BBA50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09793" y="3957835"/>
                  <a:ext cx="1482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AAEC9CD-E275-4258-A206-3A79B69C6EC5}"/>
                    </a:ext>
                  </a:extLst>
                </p14:cNvPr>
                <p14:cNvContentPartPr/>
                <p14:nvPr/>
              </p14:nvContentPartPr>
              <p14:xfrm>
                <a:off x="1367833" y="4110475"/>
                <a:ext cx="1359360" cy="104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AAEC9CD-E275-4258-A206-3A79B69C6EC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59193" y="4101835"/>
                  <a:ext cx="13770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C69CEC9-4FA1-4768-AEF5-272135BDA811}"/>
              </a:ext>
            </a:extLst>
          </p:cNvPr>
          <p:cNvGrpSpPr/>
          <p:nvPr/>
        </p:nvGrpSpPr>
        <p:grpSpPr>
          <a:xfrm>
            <a:off x="3217513" y="3818875"/>
            <a:ext cx="1568520" cy="450360"/>
            <a:chOff x="3217513" y="3818875"/>
            <a:chExt cx="156852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23BBF03-5908-45FB-84E4-B2892949C4E1}"/>
                    </a:ext>
                  </a:extLst>
                </p14:cNvPr>
                <p14:cNvContentPartPr/>
                <p14:nvPr/>
              </p14:nvContentPartPr>
              <p14:xfrm>
                <a:off x="3217513" y="4019395"/>
                <a:ext cx="4680" cy="111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23BBF03-5908-45FB-84E4-B2892949C4E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08513" y="4010755"/>
                  <a:ext cx="22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615D6C-F086-46BC-9EE9-B1E5DDFEC522}"/>
                    </a:ext>
                  </a:extLst>
                </p14:cNvPr>
                <p14:cNvContentPartPr/>
                <p14:nvPr/>
              </p14:nvContentPartPr>
              <p14:xfrm>
                <a:off x="3217513" y="4030555"/>
                <a:ext cx="360" cy="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615D6C-F086-46BC-9EE9-B1E5DDFEC52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08513" y="40215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5FA7AFB-097A-4AC8-B5B5-845AEE226FA9}"/>
                    </a:ext>
                  </a:extLst>
                </p14:cNvPr>
                <p14:cNvContentPartPr/>
                <p14:nvPr/>
              </p14:nvContentPartPr>
              <p14:xfrm>
                <a:off x="3217513" y="3972235"/>
                <a:ext cx="172080" cy="274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5FA7AFB-097A-4AC8-B5B5-845AEE226FA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08513" y="3963595"/>
                  <a:ext cx="1897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8056C8C-9723-44E4-89D4-9060FEC5BC20}"/>
                    </a:ext>
                  </a:extLst>
                </p14:cNvPr>
                <p14:cNvContentPartPr/>
                <p14:nvPr/>
              </p14:nvContentPartPr>
              <p14:xfrm>
                <a:off x="3435673" y="4041355"/>
                <a:ext cx="155880" cy="227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8056C8C-9723-44E4-89D4-9060FEC5BC2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27033" y="4032355"/>
                  <a:ext cx="173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AC43462-249C-4A02-97B9-549518AA5319}"/>
                    </a:ext>
                  </a:extLst>
                </p14:cNvPr>
                <p14:cNvContentPartPr/>
                <p14:nvPr/>
              </p14:nvContentPartPr>
              <p14:xfrm>
                <a:off x="3658513" y="4015435"/>
                <a:ext cx="198360" cy="183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AC43462-249C-4A02-97B9-549518AA531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49513" y="4006795"/>
                  <a:ext cx="216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5A4DDE7-FD81-49A3-8E24-F5A8807643B5}"/>
                    </a:ext>
                  </a:extLst>
                </p14:cNvPr>
                <p14:cNvContentPartPr/>
                <p14:nvPr/>
              </p14:nvContentPartPr>
              <p14:xfrm>
                <a:off x="3894673" y="4038475"/>
                <a:ext cx="126720" cy="146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5A4DDE7-FD81-49A3-8E24-F5A8807643B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85673" y="4029475"/>
                  <a:ext cx="144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F3F47D3-B1F8-4F73-A02C-0D8797A58FB7}"/>
                    </a:ext>
                  </a:extLst>
                </p14:cNvPr>
                <p14:cNvContentPartPr/>
                <p14:nvPr/>
              </p14:nvContentPartPr>
              <p14:xfrm>
                <a:off x="4092313" y="3909595"/>
                <a:ext cx="253440" cy="257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F3F47D3-B1F8-4F73-A02C-0D8797A58FB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83673" y="3900955"/>
                  <a:ext cx="271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6FA8970-2DF0-42AF-A9F6-A16EFBA39E00}"/>
                    </a:ext>
                  </a:extLst>
                </p14:cNvPr>
                <p14:cNvContentPartPr/>
                <p14:nvPr/>
              </p14:nvContentPartPr>
              <p14:xfrm>
                <a:off x="4341793" y="3818875"/>
                <a:ext cx="444240" cy="4122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6FA8970-2DF0-42AF-A9F6-A16EFBA39E0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33153" y="3809875"/>
                  <a:ext cx="46188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15428F3-12C9-4186-9F3C-9E85B3E7AF0A}"/>
              </a:ext>
            </a:extLst>
          </p:cNvPr>
          <p:cNvGrpSpPr/>
          <p:nvPr/>
        </p:nvGrpSpPr>
        <p:grpSpPr>
          <a:xfrm>
            <a:off x="5116873" y="3782875"/>
            <a:ext cx="2485080" cy="530640"/>
            <a:chOff x="5116873" y="3782875"/>
            <a:chExt cx="248508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389F1FB-51A4-4A75-889E-532E84DA0955}"/>
                    </a:ext>
                  </a:extLst>
                </p14:cNvPr>
                <p14:cNvContentPartPr/>
                <p14:nvPr/>
              </p14:nvContentPartPr>
              <p14:xfrm>
                <a:off x="5116873" y="3883675"/>
                <a:ext cx="258840" cy="275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389F1FB-51A4-4A75-889E-532E84DA095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07873" y="3874675"/>
                  <a:ext cx="276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60D6E26-4A1F-4C71-8439-FFB3E8F0221C}"/>
                    </a:ext>
                  </a:extLst>
                </p14:cNvPr>
                <p14:cNvContentPartPr/>
                <p14:nvPr/>
              </p14:nvContentPartPr>
              <p14:xfrm>
                <a:off x="5428633" y="3904195"/>
                <a:ext cx="307440" cy="198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60D6E26-4A1F-4C71-8439-FFB3E8F0221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19633" y="3895195"/>
                  <a:ext cx="325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F75888F-1A9E-4428-8BC7-9B95B0196EC1}"/>
                    </a:ext>
                  </a:extLst>
                </p14:cNvPr>
                <p14:cNvContentPartPr/>
                <p14:nvPr/>
              </p14:nvContentPartPr>
              <p14:xfrm>
                <a:off x="5642833" y="3925075"/>
                <a:ext cx="151200" cy="209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F75888F-1A9E-4428-8BC7-9B95B0196EC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34193" y="3916075"/>
                  <a:ext cx="168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0C64B03-BD2D-4EC7-8EF2-B9736A992C23}"/>
                    </a:ext>
                  </a:extLst>
                </p14:cNvPr>
                <p14:cNvContentPartPr/>
                <p14:nvPr/>
              </p14:nvContentPartPr>
              <p14:xfrm>
                <a:off x="5870353" y="3924355"/>
                <a:ext cx="138600" cy="208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0C64B03-BD2D-4EC7-8EF2-B9736A992C2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61713" y="3915715"/>
                  <a:ext cx="156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64E219A-3B7F-40EB-9B9F-9C86AFBCF4B7}"/>
                    </a:ext>
                  </a:extLst>
                </p14:cNvPr>
                <p14:cNvContentPartPr/>
                <p14:nvPr/>
              </p14:nvContentPartPr>
              <p14:xfrm>
                <a:off x="6080233" y="3804835"/>
                <a:ext cx="317880" cy="315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64E219A-3B7F-40EB-9B9F-9C86AFBCF4B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71593" y="3796195"/>
                  <a:ext cx="3355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C33D42E-9CAC-4F5F-A42E-CE50BA37A6BA}"/>
                    </a:ext>
                  </a:extLst>
                </p14:cNvPr>
                <p14:cNvContentPartPr/>
                <p14:nvPr/>
              </p14:nvContentPartPr>
              <p14:xfrm>
                <a:off x="6465073" y="3894475"/>
                <a:ext cx="270360" cy="218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C33D42E-9CAC-4F5F-A42E-CE50BA37A6B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56073" y="3885475"/>
                  <a:ext cx="288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FA8C4E8-549D-46BD-9B30-E973C87E7EB8}"/>
                    </a:ext>
                  </a:extLst>
                </p14:cNvPr>
                <p14:cNvContentPartPr/>
                <p14:nvPr/>
              </p14:nvContentPartPr>
              <p14:xfrm>
                <a:off x="6871873" y="3782875"/>
                <a:ext cx="384840" cy="530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FA8C4E8-549D-46BD-9B30-E973C87E7E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62873" y="3773875"/>
                  <a:ext cx="4024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B2929A3-FCB1-4DDF-9D50-60AFBEB54D23}"/>
                    </a:ext>
                  </a:extLst>
                </p14:cNvPr>
                <p14:cNvContentPartPr/>
                <p14:nvPr/>
              </p14:nvContentPartPr>
              <p14:xfrm>
                <a:off x="7388473" y="3860995"/>
                <a:ext cx="213480" cy="3200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B2929A3-FCB1-4DDF-9D50-60AFBEB54D2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79833" y="3852355"/>
                  <a:ext cx="23112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97C87FA-95E3-4319-8D6C-EC454E86251D}"/>
              </a:ext>
            </a:extLst>
          </p:cNvPr>
          <p:cNvGrpSpPr/>
          <p:nvPr/>
        </p:nvGrpSpPr>
        <p:grpSpPr>
          <a:xfrm>
            <a:off x="7881673" y="3777115"/>
            <a:ext cx="873360" cy="383760"/>
            <a:chOff x="7881673" y="3777115"/>
            <a:chExt cx="87336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7FC33CC-096C-447F-8B3D-D8B51361B3B5}"/>
                    </a:ext>
                  </a:extLst>
                </p14:cNvPr>
                <p14:cNvContentPartPr/>
                <p14:nvPr/>
              </p14:nvContentPartPr>
              <p14:xfrm>
                <a:off x="7912273" y="3777115"/>
                <a:ext cx="52200" cy="383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7FC33CC-096C-447F-8B3D-D8B51361B3B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03633" y="3768475"/>
                  <a:ext cx="69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F1B6628-CECE-44F0-83B1-BF76A4340245}"/>
                    </a:ext>
                  </a:extLst>
                </p14:cNvPr>
                <p14:cNvContentPartPr/>
                <p14:nvPr/>
              </p14:nvContentPartPr>
              <p14:xfrm>
                <a:off x="7881673" y="3828595"/>
                <a:ext cx="537840" cy="264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F1B6628-CECE-44F0-83B1-BF76A434024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72673" y="3819595"/>
                  <a:ext cx="5554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3CF021B-9A99-4D77-A17A-F776616A51DD}"/>
                    </a:ext>
                  </a:extLst>
                </p14:cNvPr>
                <p14:cNvContentPartPr/>
                <p14:nvPr/>
              </p14:nvContentPartPr>
              <p14:xfrm>
                <a:off x="8474233" y="3826795"/>
                <a:ext cx="110880" cy="188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3CF021B-9A99-4D77-A17A-F776616A51D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465593" y="3818155"/>
                  <a:ext cx="128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11757E8-C88C-4381-BCED-BF3621C18B0B}"/>
                    </a:ext>
                  </a:extLst>
                </p14:cNvPr>
                <p14:cNvContentPartPr/>
                <p14:nvPr/>
              </p14:nvContentPartPr>
              <p14:xfrm>
                <a:off x="8754673" y="3949555"/>
                <a:ext cx="360" cy="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11757E8-C88C-4381-BCED-BF3621C18B0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46033" y="39409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8E4E388-A72B-4326-9E5A-A61DFA4FD320}"/>
              </a:ext>
            </a:extLst>
          </p:cNvPr>
          <p:cNvGrpSpPr/>
          <p:nvPr/>
        </p:nvGrpSpPr>
        <p:grpSpPr>
          <a:xfrm>
            <a:off x="152833" y="4383715"/>
            <a:ext cx="2553120" cy="708840"/>
            <a:chOff x="152833" y="4383715"/>
            <a:chExt cx="2553120" cy="70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FB01B08-0BCB-4944-82A9-766CBD9C72E3}"/>
                    </a:ext>
                  </a:extLst>
                </p14:cNvPr>
                <p14:cNvContentPartPr/>
                <p14:nvPr/>
              </p14:nvContentPartPr>
              <p14:xfrm>
                <a:off x="292513" y="4535275"/>
                <a:ext cx="194400" cy="62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FB01B08-0BCB-4944-82A9-766CBD9C72E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83513" y="4526635"/>
                  <a:ext cx="212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98B1EF6-D592-47EB-8455-0FF80B271364}"/>
                    </a:ext>
                  </a:extLst>
                </p14:cNvPr>
                <p14:cNvContentPartPr/>
                <p14:nvPr/>
              </p14:nvContentPartPr>
              <p14:xfrm>
                <a:off x="230953" y="4553635"/>
                <a:ext cx="160560" cy="277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98B1EF6-D592-47EB-8455-0FF80B27136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22313" y="4544995"/>
                  <a:ext cx="178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6AB3A7F-8D09-4A09-9299-7A27C32E46EA}"/>
                    </a:ext>
                  </a:extLst>
                </p14:cNvPr>
                <p14:cNvContentPartPr/>
                <p14:nvPr/>
              </p14:nvContentPartPr>
              <p14:xfrm>
                <a:off x="152833" y="4397755"/>
                <a:ext cx="597960" cy="636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6AB3A7F-8D09-4A09-9299-7A27C32E46E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43833" y="4388755"/>
                  <a:ext cx="61560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068EDE5-87EC-4432-9F5A-8F5C527A2E77}"/>
                    </a:ext>
                  </a:extLst>
                </p14:cNvPr>
                <p14:cNvContentPartPr/>
                <p14:nvPr/>
              </p14:nvContentPartPr>
              <p14:xfrm>
                <a:off x="1015033" y="4459675"/>
                <a:ext cx="189720" cy="328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068EDE5-87EC-4432-9F5A-8F5C527A2E7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06393" y="4450675"/>
                  <a:ext cx="207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AC4B58C-EB2B-4E65-A041-7B3CED48D9F5}"/>
                    </a:ext>
                  </a:extLst>
                </p14:cNvPr>
                <p14:cNvContentPartPr/>
                <p14:nvPr/>
              </p14:nvContentPartPr>
              <p14:xfrm>
                <a:off x="1278193" y="4565875"/>
                <a:ext cx="69120" cy="391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AC4B58C-EB2B-4E65-A041-7B3CED48D9F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269193" y="4557235"/>
                  <a:ext cx="86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E7C94CC-043B-4D62-B88D-AC6EB2DC71D0}"/>
                    </a:ext>
                  </a:extLst>
                </p14:cNvPr>
                <p14:cNvContentPartPr/>
                <p14:nvPr/>
              </p14:nvContentPartPr>
              <p14:xfrm>
                <a:off x="1434793" y="4487755"/>
                <a:ext cx="162000" cy="328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E7C94CC-043B-4D62-B88D-AC6EB2DC71D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425793" y="4478755"/>
                  <a:ext cx="1796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A3B3E7A-A4DE-4D80-9922-25BA76B53061}"/>
                    </a:ext>
                  </a:extLst>
                </p14:cNvPr>
                <p14:cNvContentPartPr/>
                <p14:nvPr/>
              </p14:nvContentPartPr>
              <p14:xfrm>
                <a:off x="1600753" y="4509355"/>
                <a:ext cx="9000" cy="19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A3B3E7A-A4DE-4D80-9922-25BA76B5306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592113" y="4500715"/>
                  <a:ext cx="26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07EFB23-61C1-4457-B6E3-7635E15BC3F5}"/>
                    </a:ext>
                  </a:extLst>
                </p14:cNvPr>
                <p14:cNvContentPartPr/>
                <p14:nvPr/>
              </p14:nvContentPartPr>
              <p14:xfrm>
                <a:off x="1718833" y="4427995"/>
                <a:ext cx="178200" cy="3542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07EFB23-61C1-4457-B6E3-7635E15BC3F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710193" y="4418995"/>
                  <a:ext cx="195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9ABF64-F081-43D0-8FBB-0ED7338E1FA1}"/>
                    </a:ext>
                  </a:extLst>
                </p14:cNvPr>
                <p14:cNvContentPartPr/>
                <p14:nvPr/>
              </p14:nvContentPartPr>
              <p14:xfrm>
                <a:off x="1863193" y="4463635"/>
                <a:ext cx="16920" cy="8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9ABF64-F081-43D0-8FBB-0ED7338E1FA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854553" y="4454635"/>
                  <a:ext cx="34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B2285DA-07F9-4C88-A0A7-E8CE10293362}"/>
                    </a:ext>
                  </a:extLst>
                </p14:cNvPr>
                <p14:cNvContentPartPr/>
                <p14:nvPr/>
              </p14:nvContentPartPr>
              <p14:xfrm>
                <a:off x="1948153" y="4448875"/>
                <a:ext cx="315000" cy="366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B2285DA-07F9-4C88-A0A7-E8CE1029336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939513" y="4440235"/>
                  <a:ext cx="3326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7414020-AD8C-4785-85E2-FE5867E6EC56}"/>
                    </a:ext>
                  </a:extLst>
                </p14:cNvPr>
                <p14:cNvContentPartPr/>
                <p14:nvPr/>
              </p14:nvContentPartPr>
              <p14:xfrm>
                <a:off x="2377633" y="4383715"/>
                <a:ext cx="143640" cy="131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7414020-AD8C-4785-85E2-FE5867E6EC5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368633" y="4374715"/>
                  <a:ext cx="161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85002F3-62F2-434F-8729-FD1EF4364CF2}"/>
                    </a:ext>
                  </a:extLst>
                </p14:cNvPr>
                <p14:cNvContentPartPr/>
                <p14:nvPr/>
              </p14:nvContentPartPr>
              <p14:xfrm>
                <a:off x="2520193" y="4565155"/>
                <a:ext cx="185760" cy="159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85002F3-62F2-434F-8729-FD1EF4364CF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11553" y="4556515"/>
                  <a:ext cx="203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089EFA4-90EA-46E0-B9D0-0438B9CCFB4C}"/>
                    </a:ext>
                  </a:extLst>
                </p14:cNvPr>
                <p14:cNvContentPartPr/>
                <p14:nvPr/>
              </p14:nvContentPartPr>
              <p14:xfrm>
                <a:off x="1223833" y="4895275"/>
                <a:ext cx="1364400" cy="91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089EFA4-90EA-46E0-B9D0-0438B9CCFB4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214833" y="4886275"/>
                  <a:ext cx="1382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341F1FE-9FE9-4237-A7F9-78A850D6AACB}"/>
                    </a:ext>
                  </a:extLst>
                </p14:cNvPr>
                <p14:cNvContentPartPr/>
                <p14:nvPr/>
              </p14:nvContentPartPr>
              <p14:xfrm>
                <a:off x="1244353" y="5016235"/>
                <a:ext cx="1307160" cy="763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341F1FE-9FE9-4237-A7F9-78A850D6AAC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235713" y="5007595"/>
                  <a:ext cx="1324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5383BD3-E126-42A2-B9A3-91188212EC6D}"/>
                    </a:ext>
                  </a:extLst>
                </p14:cNvPr>
                <p14:cNvContentPartPr/>
                <p14:nvPr/>
              </p14:nvContentPartPr>
              <p14:xfrm>
                <a:off x="1781113" y="4470475"/>
                <a:ext cx="128160" cy="59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5383BD3-E126-42A2-B9A3-91188212EC6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772473" y="4461835"/>
                  <a:ext cx="145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DCBD7D9-5F06-4531-B1D6-582513946EC6}"/>
              </a:ext>
            </a:extLst>
          </p:cNvPr>
          <p:cNvGrpSpPr/>
          <p:nvPr/>
        </p:nvGrpSpPr>
        <p:grpSpPr>
          <a:xfrm>
            <a:off x="3027433" y="4412515"/>
            <a:ext cx="4461840" cy="495720"/>
            <a:chOff x="3027433" y="4412515"/>
            <a:chExt cx="446184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1EA8BB5-2C8D-4961-87A8-38B84DEBB1A8}"/>
                    </a:ext>
                  </a:extLst>
                </p14:cNvPr>
                <p14:cNvContentPartPr/>
                <p14:nvPr/>
              </p14:nvContentPartPr>
              <p14:xfrm>
                <a:off x="3027433" y="4412515"/>
                <a:ext cx="98280" cy="495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1EA8BB5-2C8D-4961-87A8-38B84DEBB1A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018793" y="4403515"/>
                  <a:ext cx="1159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43D382A-93E0-42A1-B0DB-7C3DFAEB8596}"/>
                    </a:ext>
                  </a:extLst>
                </p14:cNvPr>
                <p14:cNvContentPartPr/>
                <p14:nvPr/>
              </p14:nvContentPartPr>
              <p14:xfrm>
                <a:off x="3233713" y="4653715"/>
                <a:ext cx="107280" cy="214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43D382A-93E0-42A1-B0DB-7C3DFAEB859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25073" y="4644715"/>
                  <a:ext cx="124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83882BA-C58A-4F57-B11B-0192563667AE}"/>
                    </a:ext>
                  </a:extLst>
                </p14:cNvPr>
                <p14:cNvContentPartPr/>
                <p14:nvPr/>
              </p14:nvContentPartPr>
              <p14:xfrm>
                <a:off x="3324433" y="4514035"/>
                <a:ext cx="661320" cy="309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83882BA-C58A-4F57-B11B-0192563667A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315433" y="4505035"/>
                  <a:ext cx="678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4C528E2-48E1-43ED-A76D-8FEC32EA83AA}"/>
                    </a:ext>
                  </a:extLst>
                </p14:cNvPr>
                <p14:cNvContentPartPr/>
                <p14:nvPr/>
              </p14:nvContentPartPr>
              <p14:xfrm>
                <a:off x="3983953" y="4726795"/>
                <a:ext cx="121320" cy="90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4C528E2-48E1-43ED-A76D-8FEC32EA83A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74953" y="4717795"/>
                  <a:ext cx="138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16CC06A-1537-47B5-86D6-325D9CD0E44C}"/>
                    </a:ext>
                  </a:extLst>
                </p14:cNvPr>
                <p14:cNvContentPartPr/>
                <p14:nvPr/>
              </p14:nvContentPartPr>
              <p14:xfrm>
                <a:off x="4287433" y="4572715"/>
                <a:ext cx="524520" cy="227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16CC06A-1537-47B5-86D6-325D9CD0E44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78433" y="4564075"/>
                  <a:ext cx="542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8FAF113-7A54-4226-927C-9653A57D5649}"/>
                    </a:ext>
                  </a:extLst>
                </p14:cNvPr>
                <p14:cNvContentPartPr/>
                <p14:nvPr/>
              </p14:nvContentPartPr>
              <p14:xfrm>
                <a:off x="4551313" y="4517995"/>
                <a:ext cx="21960" cy="380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8FAF113-7A54-4226-927C-9653A57D564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542673" y="4508995"/>
                  <a:ext cx="396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D149F85-6AB7-4B7C-97BA-49EBCD00E015}"/>
                    </a:ext>
                  </a:extLst>
                </p14:cNvPr>
                <p14:cNvContentPartPr/>
                <p14:nvPr/>
              </p14:nvContentPartPr>
              <p14:xfrm>
                <a:off x="4514593" y="4587115"/>
                <a:ext cx="322200" cy="193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D149F85-6AB7-4B7C-97BA-49EBCD00E01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505593" y="4578475"/>
                  <a:ext cx="33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B56FF4-CC54-4B95-B7DD-EBD4DED6604E}"/>
                    </a:ext>
                  </a:extLst>
                </p14:cNvPr>
                <p14:cNvContentPartPr/>
                <p14:nvPr/>
              </p14:nvContentPartPr>
              <p14:xfrm>
                <a:off x="4987273" y="4546075"/>
                <a:ext cx="526680" cy="313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B56FF4-CC54-4B95-B7DD-EBD4DED6604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978633" y="4537075"/>
                  <a:ext cx="5443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A85CD29-A7FC-43C2-8AE5-AE3DFC1F7A04}"/>
                    </a:ext>
                  </a:extLst>
                </p14:cNvPr>
                <p14:cNvContentPartPr/>
                <p14:nvPr/>
              </p14:nvContentPartPr>
              <p14:xfrm>
                <a:off x="5495953" y="4488475"/>
                <a:ext cx="67680" cy="87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A85CD29-A7FC-43C2-8AE5-AE3DFC1F7A0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486953" y="4479475"/>
                  <a:ext cx="85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FE762E1-E5D4-4F9C-BB7E-1B6E885D55E7}"/>
                    </a:ext>
                  </a:extLst>
                </p14:cNvPr>
                <p14:cNvContentPartPr/>
                <p14:nvPr/>
              </p14:nvContentPartPr>
              <p14:xfrm>
                <a:off x="5606473" y="4414315"/>
                <a:ext cx="225720" cy="4082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FE762E1-E5D4-4F9C-BB7E-1B6E885D55E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597473" y="4405675"/>
                  <a:ext cx="2433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9580E03-D479-485F-979B-9E15FAF5300B}"/>
                    </a:ext>
                  </a:extLst>
                </p14:cNvPr>
                <p14:cNvContentPartPr/>
                <p14:nvPr/>
              </p14:nvContentPartPr>
              <p14:xfrm>
                <a:off x="6066553" y="4461835"/>
                <a:ext cx="335880" cy="4269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9580E03-D479-485F-979B-9E15FAF5300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057553" y="4453195"/>
                  <a:ext cx="3535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67B61D4-73F5-4F87-A572-165820D50509}"/>
                    </a:ext>
                  </a:extLst>
                </p14:cNvPr>
                <p14:cNvContentPartPr/>
                <p14:nvPr/>
              </p14:nvContentPartPr>
              <p14:xfrm>
                <a:off x="6394153" y="4524115"/>
                <a:ext cx="44280" cy="33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67B61D4-73F5-4F87-A572-165820D5050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385513" y="4515475"/>
                  <a:ext cx="61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73414CC-00B2-4890-8833-62FCBBDC579D}"/>
                    </a:ext>
                  </a:extLst>
                </p14:cNvPr>
                <p14:cNvContentPartPr/>
                <p14:nvPr/>
              </p14:nvContentPartPr>
              <p14:xfrm>
                <a:off x="6516913" y="4549675"/>
                <a:ext cx="264600" cy="2876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73414CC-00B2-4890-8833-62FCBBDC579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507913" y="4541035"/>
                  <a:ext cx="282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D9DA951-A8B5-44F5-851D-8519BD72D35C}"/>
                    </a:ext>
                  </a:extLst>
                </p14:cNvPr>
                <p14:cNvContentPartPr/>
                <p14:nvPr/>
              </p14:nvContentPartPr>
              <p14:xfrm>
                <a:off x="6818953" y="4456075"/>
                <a:ext cx="331200" cy="391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D9DA951-A8B5-44F5-851D-8519BD72D35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810313" y="4447435"/>
                  <a:ext cx="348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5A69DF8-0FFF-4397-928D-C77F6C8299D5}"/>
                    </a:ext>
                  </a:extLst>
                </p14:cNvPr>
                <p14:cNvContentPartPr/>
                <p14:nvPr/>
              </p14:nvContentPartPr>
              <p14:xfrm>
                <a:off x="7096513" y="4591795"/>
                <a:ext cx="210600" cy="2876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5A69DF8-0FFF-4397-928D-C77F6C8299D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087513" y="4582795"/>
                  <a:ext cx="228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11A5866-60AD-4D7A-BF15-708FE164DD1A}"/>
                    </a:ext>
                  </a:extLst>
                </p14:cNvPr>
                <p14:cNvContentPartPr/>
                <p14:nvPr/>
              </p14:nvContentPartPr>
              <p14:xfrm>
                <a:off x="7443913" y="4730755"/>
                <a:ext cx="45360" cy="18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11A5866-60AD-4D7A-BF15-708FE164DD1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434913" y="4721755"/>
                  <a:ext cx="63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179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8115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The attribute which maximizes the reduction in impurity is selected as the best splitting attribute.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Gini Index</a:t>
            </a:r>
          </a:p>
        </p:txBody>
      </p:sp>
    </p:spTree>
    <p:extLst>
      <p:ext uri="{BB962C8B-B14F-4D97-AF65-F5344CB8AC3E}">
        <p14:creationId xmlns:p14="http://schemas.microsoft.com/office/powerpoint/2010/main" val="1844191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95350"/>
            <a:ext cx="9143999" cy="642937"/>
          </a:xfrm>
          <a:prstGeom prst="rect">
            <a:avLst/>
          </a:prstGeom>
        </p:spPr>
        <p:txBody>
          <a:bodyPr/>
          <a:lstStyle/>
          <a:p>
            <a:br>
              <a:rPr lang="en-US" sz="48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</a:br>
            <a:endParaRPr lang="en-US" sz="4800" b="1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2419350"/>
            <a:ext cx="91440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7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Stopping Criteria for DT Algorithm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39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Decision Tree Induction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428751"/>
            <a:ext cx="9144000" cy="2895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Greedy strategy: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Split the records based on an attribute test that optimizes certain criterion.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Issues</a:t>
            </a:r>
          </a:p>
          <a:p>
            <a:pPr lvl="1"/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Determine how to split the records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How to specify the attribute test condition?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How to determine the best split?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Determine when to stop splitting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7398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56088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Stop expanding a node when all the records belong to the same class.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Stop expanding a node when all the records have similar attribute values.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Early termination.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Stopping Criteria for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07155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6042" y="2114550"/>
            <a:ext cx="91440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5700" b="1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148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Overfitting and </a:t>
            </a:r>
            <a:r>
              <a:rPr lang="en-US" sz="14800" b="1" dirty="0" err="1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Underfitting</a:t>
            </a:r>
            <a:endParaRPr lang="en-US" sz="7600" b="1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9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67335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Errors of classification model: </a:t>
            </a:r>
            <a:r>
              <a:rPr lang="en-US" altLang="en-US" sz="2400" b="1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Training Errors , Generalization Errors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en-US" sz="2400" b="1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Training Errors: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Number of misclassification errors of the model on training set.</a:t>
            </a:r>
          </a:p>
          <a:p>
            <a:pPr algn="just"/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Generalization Errors: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Expected error of the model on the previously unseen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Model Overfitting</a:t>
            </a:r>
          </a:p>
        </p:txBody>
      </p:sp>
    </p:spTree>
    <p:extLst>
      <p:ext uri="{BB962C8B-B14F-4D97-AF65-F5344CB8AC3E}">
        <p14:creationId xmlns:p14="http://schemas.microsoft.com/office/powerpoint/2010/main" val="212411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0495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Good model: 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Low training error as well as low generalization error.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Model that fits too well on the training data can have a poorer generalization error than a model with higher training error, leading to </a:t>
            </a:r>
            <a:r>
              <a:rPr lang="en-US" altLang="en-US" sz="2400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model overfitting</a:t>
            </a: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Model Overfitting</a:t>
            </a:r>
          </a:p>
        </p:txBody>
      </p:sp>
    </p:spTree>
    <p:extLst>
      <p:ext uri="{BB962C8B-B14F-4D97-AF65-F5344CB8AC3E}">
        <p14:creationId xmlns:p14="http://schemas.microsoft.com/office/powerpoint/2010/main" val="200348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Model Overfitting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57349"/>
            <a:ext cx="2819401" cy="2189587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7019" y="1535609"/>
            <a:ext cx="599278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000" b="1" dirty="0" err="1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Underfitting</a:t>
            </a:r>
            <a:r>
              <a:rPr lang="en-US" altLang="en-US" sz="20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: </a:t>
            </a: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training and testing error rates will be high when the size of tree is very small.</a:t>
            </a:r>
          </a:p>
          <a:p>
            <a:pPr algn="just"/>
            <a:endParaRPr lang="en-US" altLang="en-US" sz="20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As the number of nodes increases, fewer training and testing errors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When the tree becomes too large, the testing error starts increasing whereas training error continue to decrease.</a:t>
            </a:r>
          </a:p>
          <a:p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0" y="1955650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48600" y="2738388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671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81150"/>
            <a:ext cx="5410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Decision boundary is distorted due to noise.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Overfitting due to Noise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" b="3615"/>
          <a:stretch>
            <a:fillRect/>
          </a:stretch>
        </p:blipFill>
        <p:spPr bwMode="auto">
          <a:xfrm>
            <a:off x="5486400" y="1645993"/>
            <a:ext cx="3124200" cy="2459610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481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81150"/>
            <a:ext cx="5410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  <a:sym typeface="Symbol" panose="05050102010706020507" pitchFamily="18" charset="2"/>
              </a:rPr>
              <a:t>Lack of data points in the lower half of the diagram makes it difficult to predict correctly the class labels of that region. </a:t>
            </a:r>
          </a:p>
          <a:p>
            <a:pPr algn="just"/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Overfitting due to Insufficient Samples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t="4857" r="5357" b="4857"/>
          <a:stretch>
            <a:fillRect/>
          </a:stretch>
        </p:blipFill>
        <p:spPr>
          <a:xfrm>
            <a:off x="5486401" y="1657350"/>
            <a:ext cx="3124199" cy="243840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7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457200" y="1044949"/>
            <a:ext cx="2968199" cy="3127001"/>
            <a:chOff x="319" y="951"/>
            <a:chExt cx="2246" cy="2828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2558303"/>
                </p:ext>
              </p:extLst>
            </p:nvPr>
          </p:nvGraphicFramePr>
          <p:xfrm>
            <a:off x="319" y="1456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4104" imgH="5779008" progId="Word.Document.8">
                    <p:embed/>
                  </p:oleObj>
                </mc:Choice>
                <mc:Fallback>
                  <p:oleObj name="Document" r:id="rId3" imgW="5404104" imgH="5779008" progId="Word.Document.8">
                    <p:embed/>
                    <p:pic>
                      <p:nvPicPr>
                        <p:cNvPr id="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" y="1456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 rot="-2416809">
              <a:off x="672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Arial" panose="020B0604020202020204" pitchFamily="34" charset="0"/>
                </a:rPr>
                <a:t>categorical</a:t>
              </a:r>
              <a:endParaRPr lang="en-US" altLang="en-US" sz="1600" b="1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 rot="-2416809">
              <a:off x="1104" y="951"/>
              <a:ext cx="7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categorical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 rot="-2416809">
              <a:off x="1632" y="951"/>
              <a:ext cx="8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continuous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 rot="-2416809">
              <a:off x="2112" y="1047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Arial" panose="020B0604020202020204" pitchFamily="34" charset="0"/>
                </a:rPr>
                <a:t>class</a:t>
              </a:r>
              <a:endParaRPr lang="en-US" altLang="en-US" sz="1600" b="1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02845" y="742950"/>
            <a:ext cx="7125399" cy="3770893"/>
            <a:chOff x="318981" y="2116138"/>
            <a:chExt cx="8885792" cy="4578931"/>
          </a:xfrm>
        </p:grpSpPr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7002077" y="5011703"/>
              <a:ext cx="334552" cy="5339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5911850" y="5012638"/>
              <a:ext cx="323850" cy="527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H="1">
              <a:off x="6557963" y="4060825"/>
              <a:ext cx="403225" cy="5286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7821429" y="4159250"/>
              <a:ext cx="484188" cy="5286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6719888" y="3333750"/>
              <a:ext cx="565150" cy="463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H="1">
              <a:off x="5346700" y="3333750"/>
              <a:ext cx="565150" cy="463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5"/>
            <p:cNvSpPr txBox="1">
              <a:spLocks noChangeArrowheads="1"/>
            </p:cNvSpPr>
            <p:nvPr/>
          </p:nvSpPr>
          <p:spPr bwMode="auto">
            <a:xfrm>
              <a:off x="5864225" y="3070226"/>
              <a:ext cx="1141413" cy="438083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2D1993"/>
                  </a:solidFill>
                  <a:latin typeface="Arial" panose="020B0604020202020204" pitchFamily="34" charset="0"/>
                </a:rPr>
                <a:t>Refund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6880225" y="3797300"/>
              <a:ext cx="935038" cy="34925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MarSt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6055520" y="4589462"/>
              <a:ext cx="1130299" cy="4111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 err="1">
                  <a:solidFill>
                    <a:srgbClr val="2D1993"/>
                  </a:solidFill>
                  <a:latin typeface="Arial" panose="020B0604020202020204" pitchFamily="34" charset="0"/>
                </a:rPr>
                <a:t>TaxInc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7089775" y="5476473"/>
              <a:ext cx="809626" cy="41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800000"/>
                  </a:solidFill>
                  <a:latin typeface="Arial" panose="020B0604020202020204" pitchFamily="34" charset="0"/>
                </a:rPr>
                <a:t>YES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5667373" y="5440694"/>
              <a:ext cx="488951" cy="33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5030378" y="3768475"/>
              <a:ext cx="488951" cy="33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 dirty="0">
                <a:solidFill>
                  <a:srgbClr val="00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8145279" y="4649909"/>
              <a:ext cx="488951" cy="33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8166666" y="4082223"/>
              <a:ext cx="930275" cy="33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Married</a:t>
              </a:r>
              <a:r>
                <a:rPr lang="en-US" altLang="en-US" sz="1600" dirty="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28" name="Text Box 29"/>
            <p:cNvSpPr txBox="1">
              <a:spLocks noChangeArrowheads="1"/>
            </p:cNvSpPr>
            <p:nvPr/>
          </p:nvSpPr>
          <p:spPr bwMode="auto">
            <a:xfrm>
              <a:off x="5768975" y="4127500"/>
              <a:ext cx="16605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Single, Divorced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Text Box 30"/>
            <p:cNvSpPr txBox="1">
              <a:spLocks noChangeArrowheads="1"/>
            </p:cNvSpPr>
            <p:nvPr/>
          </p:nvSpPr>
          <p:spPr bwMode="auto">
            <a:xfrm>
              <a:off x="5389563" y="4919663"/>
              <a:ext cx="7207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&lt;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7290593" y="4948478"/>
              <a:ext cx="720725" cy="33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&gt; 80K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6503988" y="2116138"/>
              <a:ext cx="22415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800" b="1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Splitting Attributes</a:t>
              </a:r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 flipH="1">
              <a:off x="6881813" y="2497138"/>
              <a:ext cx="536575" cy="53498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34"/>
            <p:cNvSpPr>
              <a:spLocks noChangeArrowheads="1"/>
            </p:cNvSpPr>
            <p:nvPr/>
          </p:nvSpPr>
          <p:spPr bwMode="auto">
            <a:xfrm>
              <a:off x="3886200" y="4159250"/>
              <a:ext cx="914400" cy="293688"/>
            </a:xfrm>
            <a:prstGeom prst="rightArrow">
              <a:avLst>
                <a:gd name="adj1" fmla="val 50000"/>
                <a:gd name="adj2" fmla="val 77838"/>
              </a:avLst>
            </a:prstGeom>
            <a:solidFill>
              <a:srgbClr val="CC0000"/>
            </a:solidFill>
            <a:ln w="1270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7494588" y="2497138"/>
              <a:ext cx="76200" cy="114458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318981" y="6279914"/>
              <a:ext cx="2514599" cy="33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lnSpc>
                  <a:spcPct val="80000"/>
                </a:lnSpc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2000" b="1" dirty="0">
                  <a:solidFill>
                    <a:schemeClr val="tx2"/>
                  </a:solidFill>
                  <a:latin typeface="Arial" panose="020B0604020202020204" pitchFamily="34" charset="0"/>
                </a:rPr>
                <a:t>Training Data</a:t>
              </a:r>
              <a:endParaRPr lang="en-US" altLang="en-US" sz="20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Text Box 37"/>
            <p:cNvSpPr txBox="1">
              <a:spLocks noChangeArrowheads="1"/>
            </p:cNvSpPr>
            <p:nvPr/>
          </p:nvSpPr>
          <p:spPr bwMode="auto">
            <a:xfrm>
              <a:off x="5394772" y="6256986"/>
              <a:ext cx="3810001" cy="438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lnSpc>
                  <a:spcPct val="80000"/>
                </a:lnSpc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2000" b="1" dirty="0">
                  <a:solidFill>
                    <a:schemeClr val="tx2"/>
                  </a:solidFill>
                  <a:latin typeface="Arial" panose="020B0604020202020204" pitchFamily="34" charset="0"/>
                </a:rPr>
                <a:t>Model:  Decision Tree</a:t>
              </a:r>
              <a:endParaRPr lang="en-US" altLang="en-US" sz="20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7" name="Text Box 26"/>
          <p:cNvSpPr txBox="1">
            <a:spLocks noChangeArrowheads="1"/>
          </p:cNvSpPr>
          <p:nvPr/>
        </p:nvSpPr>
        <p:spPr bwMode="auto">
          <a:xfrm>
            <a:off x="4602178" y="1708497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Yes</a:t>
            </a:r>
            <a:endParaRPr lang="en-US" alt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 Box 27"/>
          <p:cNvSpPr txBox="1">
            <a:spLocks noChangeArrowheads="1"/>
          </p:cNvSpPr>
          <p:nvPr/>
        </p:nvSpPr>
        <p:spPr bwMode="auto">
          <a:xfrm>
            <a:off x="6161931" y="1708497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latin typeface="Arial" panose="020B0604020202020204" pitchFamily="34" charset="0"/>
              </a:rPr>
              <a:t>No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41B95F-268F-4683-93A6-B4FD41AE136C}"/>
                  </a:ext>
                </a:extLst>
              </p14:cNvPr>
              <p14:cNvContentPartPr/>
              <p14:nvPr/>
            </p14:nvContentPartPr>
            <p14:xfrm>
              <a:off x="982062" y="1214764"/>
              <a:ext cx="186120" cy="131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41B95F-268F-4683-93A6-B4FD41AE13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422" y="1205764"/>
                <a:ext cx="20376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E5E024F-7343-46B1-BC65-AC7FE38D5DD9}"/>
              </a:ext>
            </a:extLst>
          </p:cNvPr>
          <p:cNvGrpSpPr/>
          <p:nvPr/>
        </p:nvGrpSpPr>
        <p:grpSpPr>
          <a:xfrm>
            <a:off x="1951542" y="1416724"/>
            <a:ext cx="192960" cy="139680"/>
            <a:chOff x="1951542" y="1416724"/>
            <a:chExt cx="192960" cy="1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B81F49-236A-4737-A9FD-D240F8255148}"/>
                    </a:ext>
                  </a:extLst>
                </p14:cNvPr>
                <p14:cNvContentPartPr/>
                <p14:nvPr/>
              </p14:nvContentPartPr>
              <p14:xfrm>
                <a:off x="1951542" y="1508524"/>
                <a:ext cx="360" cy="1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B81F49-236A-4737-A9FD-D240F82551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2902" y="1499524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FC4DD2D-5754-439A-ABAA-FF46B122F058}"/>
                    </a:ext>
                  </a:extLst>
                </p14:cNvPr>
                <p14:cNvContentPartPr/>
                <p14:nvPr/>
              </p14:nvContentPartPr>
              <p14:xfrm>
                <a:off x="1951542" y="1509964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FC4DD2D-5754-439A-ABAA-FF46B122F0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42902" y="15009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A39FBE-8B30-4251-A0DD-56B6CBF3E4BE}"/>
                    </a:ext>
                  </a:extLst>
                </p14:cNvPr>
                <p14:cNvContentPartPr/>
                <p14:nvPr/>
              </p14:nvContentPartPr>
              <p14:xfrm>
                <a:off x="1951542" y="1416724"/>
                <a:ext cx="192960" cy="139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A39FBE-8B30-4251-A0DD-56B6CBF3E4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42902" y="1407724"/>
                  <a:ext cx="21060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59EC97E-42F6-4BF2-A701-1CFC99B26AE6}"/>
                  </a:ext>
                </a:extLst>
              </p14:cNvPr>
              <p14:cNvContentPartPr/>
              <p14:nvPr/>
            </p14:nvContentPartPr>
            <p14:xfrm>
              <a:off x="2651382" y="1401244"/>
              <a:ext cx="218880" cy="144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59EC97E-42F6-4BF2-A701-1CFC99B26A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42382" y="1392604"/>
                <a:ext cx="236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3B0E85F-7D0E-4107-8B65-F2D09EAF7401}"/>
                  </a:ext>
                </a:extLst>
              </p14:cNvPr>
              <p14:cNvContentPartPr/>
              <p14:nvPr/>
            </p14:nvContentPartPr>
            <p14:xfrm>
              <a:off x="2988342" y="2059324"/>
              <a:ext cx="178200" cy="79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3B0E85F-7D0E-4107-8B65-F2D09EAF74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79342" y="2050324"/>
                <a:ext cx="1958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FB4B3E7-E2AF-4640-97A0-580AD125F9FC}"/>
                  </a:ext>
                </a:extLst>
              </p14:cNvPr>
              <p14:cNvContentPartPr/>
              <p14:nvPr/>
            </p14:nvContentPartPr>
            <p14:xfrm>
              <a:off x="3090942" y="2863564"/>
              <a:ext cx="208080" cy="109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FB4B3E7-E2AF-4640-97A0-580AD125F9F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82302" y="2854924"/>
                <a:ext cx="225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70F2EF9-049F-4DC1-AA91-CD20A9DC249B}"/>
                  </a:ext>
                </a:extLst>
              </p14:cNvPr>
              <p14:cNvContentPartPr/>
              <p14:nvPr/>
            </p14:nvContentPartPr>
            <p14:xfrm>
              <a:off x="1064142" y="1768444"/>
              <a:ext cx="128880" cy="1065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70F2EF9-049F-4DC1-AA91-CD20A9DC24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5502" y="1759444"/>
                <a:ext cx="1465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D6D1160-F38A-4925-9841-1E2230A519E3}"/>
                  </a:ext>
                </a:extLst>
              </p14:cNvPr>
              <p14:cNvContentPartPr/>
              <p14:nvPr/>
            </p14:nvContentPartPr>
            <p14:xfrm>
              <a:off x="1645182" y="1858444"/>
              <a:ext cx="198720" cy="120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D6D1160-F38A-4925-9841-1E2230A519E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36542" y="1849804"/>
                <a:ext cx="2163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B176B53-B655-4C19-9237-01D905FF563A}"/>
                  </a:ext>
                </a:extLst>
              </p14:cNvPr>
              <p14:cNvContentPartPr/>
              <p14:nvPr/>
            </p14:nvContentPartPr>
            <p14:xfrm>
              <a:off x="2264382" y="1858804"/>
              <a:ext cx="203760" cy="817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B176B53-B655-4C19-9237-01D905FF563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55382" y="1849804"/>
                <a:ext cx="2214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6FD11E-B392-4FA2-910B-5D118066DC40}"/>
                  </a:ext>
                </a:extLst>
              </p14:cNvPr>
              <p14:cNvContentPartPr/>
              <p14:nvPr/>
            </p14:nvContentPartPr>
            <p14:xfrm>
              <a:off x="6352542" y="231964"/>
              <a:ext cx="10440" cy="79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6FD11E-B392-4FA2-910B-5D118066DC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43902" y="223324"/>
                <a:ext cx="2808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AE9D5FBB-0702-4321-AA4E-FBEE2ADAC2AD}"/>
              </a:ext>
            </a:extLst>
          </p:cNvPr>
          <p:cNvGrpSpPr/>
          <p:nvPr/>
        </p:nvGrpSpPr>
        <p:grpSpPr>
          <a:xfrm>
            <a:off x="2931822" y="152764"/>
            <a:ext cx="3178080" cy="442440"/>
            <a:chOff x="2931822" y="152764"/>
            <a:chExt cx="31780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2DE364-207C-4C5D-B644-15E413732823}"/>
                    </a:ext>
                  </a:extLst>
                </p14:cNvPr>
                <p14:cNvContentPartPr/>
                <p14:nvPr/>
              </p14:nvContentPartPr>
              <p14:xfrm>
                <a:off x="4123422" y="306484"/>
                <a:ext cx="16200" cy="160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2DE364-207C-4C5D-B644-15E4137328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14422" y="297484"/>
                  <a:ext cx="33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C56212-61B3-4ECA-AAF3-2D0ACEACB333}"/>
                    </a:ext>
                  </a:extLst>
                </p14:cNvPr>
                <p14:cNvContentPartPr/>
                <p14:nvPr/>
              </p14:nvContentPartPr>
              <p14:xfrm>
                <a:off x="4089222" y="154204"/>
                <a:ext cx="110160" cy="127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C56212-61B3-4ECA-AAF3-2D0ACEACB3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80222" y="145564"/>
                  <a:ext cx="12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CC037C-F57E-4957-9973-3DF93531CD5F}"/>
                    </a:ext>
                  </a:extLst>
                </p14:cNvPr>
                <p14:cNvContentPartPr/>
                <p14:nvPr/>
              </p14:nvContentPartPr>
              <p14:xfrm>
                <a:off x="4238982" y="281644"/>
                <a:ext cx="156600" cy="129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CC037C-F57E-4957-9973-3DF93531CD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29982" y="273004"/>
                  <a:ext cx="174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DF8F94-F773-4E05-949D-93B996C25BD9}"/>
                    </a:ext>
                  </a:extLst>
                </p14:cNvPr>
                <p14:cNvContentPartPr/>
                <p14:nvPr/>
              </p14:nvContentPartPr>
              <p14:xfrm>
                <a:off x="4478022" y="221884"/>
                <a:ext cx="19080" cy="217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DF8F94-F773-4E05-949D-93B996C25B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69382" y="212884"/>
                  <a:ext cx="36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4E4DD40-AFB0-4215-B267-6FA79879C18D}"/>
                    </a:ext>
                  </a:extLst>
                </p14:cNvPr>
                <p14:cNvContentPartPr/>
                <p14:nvPr/>
              </p14:nvContentPartPr>
              <p14:xfrm>
                <a:off x="4464342" y="261484"/>
                <a:ext cx="285840" cy="155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4E4DD40-AFB0-4215-B267-6FA79879C18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55702" y="252484"/>
                  <a:ext cx="303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08F4E8-EAC3-48A3-A380-570FF0DCFC7D}"/>
                    </a:ext>
                  </a:extLst>
                </p14:cNvPr>
                <p14:cNvContentPartPr/>
                <p14:nvPr/>
              </p14:nvContentPartPr>
              <p14:xfrm>
                <a:off x="4775742" y="187684"/>
                <a:ext cx="285480" cy="273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08F4E8-EAC3-48A3-A380-570FF0DCFC7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6742" y="178684"/>
                  <a:ext cx="303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EA11E85-E842-4A6C-9835-F961769E88BB}"/>
                    </a:ext>
                  </a:extLst>
                </p14:cNvPr>
                <p14:cNvContentPartPr/>
                <p14:nvPr/>
              </p14:nvContentPartPr>
              <p14:xfrm>
                <a:off x="5228622" y="234484"/>
                <a:ext cx="132480" cy="192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EA11E85-E842-4A6C-9835-F961769E88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19622" y="225484"/>
                  <a:ext cx="150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9CA00C2-A62B-4ACF-AC3F-FA9CBC28BEE8}"/>
                    </a:ext>
                  </a:extLst>
                </p14:cNvPr>
                <p14:cNvContentPartPr/>
                <p14:nvPr/>
              </p14:nvContentPartPr>
              <p14:xfrm>
                <a:off x="5444982" y="275884"/>
                <a:ext cx="50040" cy="100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9CA00C2-A62B-4ACF-AC3F-FA9CBC28BEE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35982" y="267244"/>
                  <a:ext cx="67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EFC2FA-50BC-4270-8AA6-2976B0665125}"/>
                    </a:ext>
                  </a:extLst>
                </p14:cNvPr>
                <p14:cNvContentPartPr/>
                <p14:nvPr/>
              </p14:nvContentPartPr>
              <p14:xfrm>
                <a:off x="5572422" y="155644"/>
                <a:ext cx="289440" cy="244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EFC2FA-50BC-4270-8AA6-2976B06651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63782" y="147004"/>
                  <a:ext cx="307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A89D18D-9AF2-40F7-A0BB-8E5EF65B235D}"/>
                    </a:ext>
                  </a:extLst>
                </p14:cNvPr>
                <p14:cNvContentPartPr/>
                <p14:nvPr/>
              </p14:nvContentPartPr>
              <p14:xfrm>
                <a:off x="5977782" y="152764"/>
                <a:ext cx="76680" cy="105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A89D18D-9AF2-40F7-A0BB-8E5EF65B235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69142" y="143764"/>
                  <a:ext cx="94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BF0F74A-6A53-4FA9-9DED-20A15542AD87}"/>
                    </a:ext>
                  </a:extLst>
                </p14:cNvPr>
                <p14:cNvContentPartPr/>
                <p14:nvPr/>
              </p14:nvContentPartPr>
              <p14:xfrm>
                <a:off x="6038262" y="351484"/>
                <a:ext cx="71640" cy="93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BF0F74A-6A53-4FA9-9DED-20A15542AD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29622" y="342844"/>
                  <a:ext cx="89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36E8BF-4A58-49D3-9B08-042DEF43564A}"/>
                    </a:ext>
                  </a:extLst>
                </p14:cNvPr>
                <p14:cNvContentPartPr/>
                <p14:nvPr/>
              </p14:nvContentPartPr>
              <p14:xfrm>
                <a:off x="3913902" y="346804"/>
                <a:ext cx="156600" cy="17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36E8BF-4A58-49D3-9B08-042DEF4356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05262" y="338164"/>
                  <a:ext cx="174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5F1207-5791-4C29-93BF-6D6601117E1C}"/>
                    </a:ext>
                  </a:extLst>
                </p14:cNvPr>
                <p14:cNvContentPartPr/>
                <p14:nvPr/>
              </p14:nvContentPartPr>
              <p14:xfrm>
                <a:off x="3950622" y="309724"/>
                <a:ext cx="9720" cy="187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5F1207-5791-4C29-93BF-6D6601117E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41622" y="300724"/>
                  <a:ext cx="27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1A2B53-BFC8-46E2-8396-67E03C340F75}"/>
                    </a:ext>
                  </a:extLst>
                </p14:cNvPr>
                <p14:cNvContentPartPr/>
                <p14:nvPr/>
              </p14:nvContentPartPr>
              <p14:xfrm>
                <a:off x="2931822" y="223684"/>
                <a:ext cx="168120" cy="282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1A2B53-BFC8-46E2-8396-67E03C340F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22822" y="214684"/>
                  <a:ext cx="185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CDD6DA2-61EE-4F06-A590-D215820C96C1}"/>
                    </a:ext>
                  </a:extLst>
                </p14:cNvPr>
                <p14:cNvContentPartPr/>
                <p14:nvPr/>
              </p14:nvContentPartPr>
              <p14:xfrm>
                <a:off x="3122262" y="335644"/>
                <a:ext cx="219240" cy="168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CDD6DA2-61EE-4F06-A590-D215820C96C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13622" y="327004"/>
                  <a:ext cx="236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5ECC363-EDA2-402F-8B50-09B29575CD59}"/>
                    </a:ext>
                  </a:extLst>
                </p14:cNvPr>
                <p14:cNvContentPartPr/>
                <p14:nvPr/>
              </p14:nvContentPartPr>
              <p14:xfrm>
                <a:off x="3340782" y="244204"/>
                <a:ext cx="33120" cy="293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5ECC363-EDA2-402F-8B50-09B29575CD5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32142" y="235204"/>
                  <a:ext cx="50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2C4EC98-AF4F-4D3A-B6D6-A284163174F1}"/>
                    </a:ext>
                  </a:extLst>
                </p14:cNvPr>
                <p14:cNvContentPartPr/>
                <p14:nvPr/>
              </p14:nvContentPartPr>
              <p14:xfrm>
                <a:off x="3359502" y="343204"/>
                <a:ext cx="183960" cy="159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2C4EC98-AF4F-4D3A-B6D6-A284163174F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50502" y="334204"/>
                  <a:ext cx="201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83A2056-788F-4975-9B26-970E09F5ADC6}"/>
                    </a:ext>
                  </a:extLst>
                </p14:cNvPr>
                <p14:cNvContentPartPr/>
                <p14:nvPr/>
              </p14:nvContentPartPr>
              <p14:xfrm>
                <a:off x="3580542" y="365164"/>
                <a:ext cx="25560" cy="99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83A2056-788F-4975-9B26-970E09F5AD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71542" y="356164"/>
                  <a:ext cx="43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800B41-68E6-4FFD-8DE8-E4BDC69232CA}"/>
                    </a:ext>
                  </a:extLst>
                </p14:cNvPr>
                <p14:cNvContentPartPr/>
                <p14:nvPr/>
              </p14:nvContentPartPr>
              <p14:xfrm>
                <a:off x="3630582" y="252124"/>
                <a:ext cx="210240" cy="343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800B41-68E6-4FFD-8DE8-E4BDC69232C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21942" y="243124"/>
                  <a:ext cx="22788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62A0416-53F5-4642-AE69-A33FABF17BEB}"/>
              </a:ext>
            </a:extLst>
          </p:cNvPr>
          <p:cNvGrpSpPr/>
          <p:nvPr/>
        </p:nvGrpSpPr>
        <p:grpSpPr>
          <a:xfrm>
            <a:off x="6340662" y="55204"/>
            <a:ext cx="2215440" cy="459000"/>
            <a:chOff x="6340662" y="55204"/>
            <a:chExt cx="221544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69266A-C1CD-4E0A-AEEC-684A5A416D0E}"/>
                    </a:ext>
                  </a:extLst>
                </p14:cNvPr>
                <p14:cNvContentPartPr/>
                <p14:nvPr/>
              </p14:nvContentPartPr>
              <p14:xfrm>
                <a:off x="6340662" y="231964"/>
                <a:ext cx="129960" cy="192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69266A-C1CD-4E0A-AEEC-684A5A416D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31662" y="223324"/>
                  <a:ext cx="147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9B4CDE-FF30-4440-8A63-09330176EB1E}"/>
                    </a:ext>
                  </a:extLst>
                </p14:cNvPr>
                <p14:cNvContentPartPr/>
                <p14:nvPr/>
              </p14:nvContentPartPr>
              <p14:xfrm>
                <a:off x="6548382" y="282004"/>
                <a:ext cx="71640" cy="105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9B4CDE-FF30-4440-8A63-09330176EB1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39742" y="273004"/>
                  <a:ext cx="89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AFA613A-B249-4EA4-A8E8-60A91A493E66}"/>
                    </a:ext>
                  </a:extLst>
                </p14:cNvPr>
                <p14:cNvContentPartPr/>
                <p14:nvPr/>
              </p14:nvContentPartPr>
              <p14:xfrm>
                <a:off x="6726942" y="336724"/>
                <a:ext cx="7560" cy="5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AFA613A-B249-4EA4-A8E8-60A91A493E6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17942" y="327724"/>
                  <a:ext cx="25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CC70CA9-9B4E-4BEB-9CFD-7BD7AB06049E}"/>
                    </a:ext>
                  </a:extLst>
                </p14:cNvPr>
                <p14:cNvContentPartPr/>
                <p14:nvPr/>
              </p14:nvContentPartPr>
              <p14:xfrm>
                <a:off x="6850422" y="265444"/>
                <a:ext cx="78120" cy="92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CC70CA9-9B4E-4BEB-9CFD-7BD7AB06049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41422" y="256444"/>
                  <a:ext cx="95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ECCFFF-4807-4FB3-BDAE-2547261DC283}"/>
                    </a:ext>
                  </a:extLst>
                </p14:cNvPr>
                <p14:cNvContentPartPr/>
                <p14:nvPr/>
              </p14:nvContentPartPr>
              <p14:xfrm>
                <a:off x="6991542" y="190924"/>
                <a:ext cx="136440" cy="316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ECCFFF-4807-4FB3-BDAE-2547261DC28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82902" y="181924"/>
                  <a:ext cx="1540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A02B434-077D-42C1-ACDB-21FCFFAE62B1}"/>
                    </a:ext>
                  </a:extLst>
                </p14:cNvPr>
                <p14:cNvContentPartPr/>
                <p14:nvPr/>
              </p14:nvContentPartPr>
              <p14:xfrm>
                <a:off x="7434342" y="146644"/>
                <a:ext cx="50400" cy="367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A02B434-077D-42C1-ACDB-21FCFFAE62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25342" y="137644"/>
                  <a:ext cx="68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33C69E-3FEE-4C5A-AC8B-BC7B449C8A5F}"/>
                    </a:ext>
                  </a:extLst>
                </p14:cNvPr>
                <p14:cNvContentPartPr/>
                <p14:nvPr/>
              </p14:nvContentPartPr>
              <p14:xfrm>
                <a:off x="7399422" y="245284"/>
                <a:ext cx="438840" cy="156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33C69E-3FEE-4C5A-AC8B-BC7B449C8A5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90422" y="236644"/>
                  <a:ext cx="456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629AB7C-2E2B-4158-BF3B-8CA6514CE829}"/>
                    </a:ext>
                  </a:extLst>
                </p14:cNvPr>
                <p14:cNvContentPartPr/>
                <p14:nvPr/>
              </p14:nvContentPartPr>
              <p14:xfrm>
                <a:off x="7894062" y="156724"/>
                <a:ext cx="28080" cy="267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629AB7C-2E2B-4158-BF3B-8CA6514CE82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85062" y="148084"/>
                  <a:ext cx="45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579A541-7872-4CE1-9051-02037D15CA9C}"/>
                    </a:ext>
                  </a:extLst>
                </p14:cNvPr>
                <p14:cNvContentPartPr/>
                <p14:nvPr/>
              </p14:nvContentPartPr>
              <p14:xfrm>
                <a:off x="7893342" y="244564"/>
                <a:ext cx="212040" cy="145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579A541-7872-4CE1-9051-02037D15CA9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84342" y="235564"/>
                  <a:ext cx="229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AB7BD1-C078-42E0-BA95-987040D1587D}"/>
                    </a:ext>
                  </a:extLst>
                </p14:cNvPr>
                <p14:cNvContentPartPr/>
                <p14:nvPr/>
              </p14:nvContentPartPr>
              <p14:xfrm>
                <a:off x="8130222" y="172924"/>
                <a:ext cx="378360" cy="200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AB7BD1-C078-42E0-BA95-987040D1587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21582" y="163924"/>
                  <a:ext cx="396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EA9C7FA-4EF9-4CDD-8B78-8EA1F984874C}"/>
                    </a:ext>
                  </a:extLst>
                </p14:cNvPr>
                <p14:cNvContentPartPr/>
                <p14:nvPr/>
              </p14:nvContentPartPr>
              <p14:xfrm>
                <a:off x="8540622" y="300724"/>
                <a:ext cx="15480" cy="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EA9C7FA-4EF9-4CDD-8B78-8EA1F984874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531982" y="291724"/>
                  <a:ext cx="33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AC0919A-CB42-4DA7-B18E-7940240513E4}"/>
                    </a:ext>
                  </a:extLst>
                </p14:cNvPr>
                <p14:cNvContentPartPr/>
                <p14:nvPr/>
              </p14:nvContentPartPr>
              <p14:xfrm>
                <a:off x="7131222" y="101284"/>
                <a:ext cx="58320" cy="143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AC0919A-CB42-4DA7-B18E-7940240513E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122582" y="92644"/>
                  <a:ext cx="75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4AB7D7-C6D0-402B-8B07-470BA7EE2457}"/>
                    </a:ext>
                  </a:extLst>
                </p14:cNvPr>
                <p14:cNvContentPartPr/>
                <p14:nvPr/>
              </p14:nvContentPartPr>
              <p14:xfrm>
                <a:off x="7135902" y="55204"/>
                <a:ext cx="52920" cy="57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4AB7D7-C6D0-402B-8B07-470BA7EE245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26902" y="46204"/>
                  <a:ext cx="70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E7C7460-03CF-4CBA-8CA5-E672EFC07539}"/>
                    </a:ext>
                  </a:extLst>
                </p14:cNvPr>
                <p14:cNvContentPartPr/>
                <p14:nvPr/>
              </p14:nvContentPartPr>
              <p14:xfrm>
                <a:off x="7225182" y="98404"/>
                <a:ext cx="16200" cy="191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E7C7460-03CF-4CBA-8CA5-E672EFC0753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16182" y="89764"/>
                  <a:ext cx="33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73C49D-81B4-41B0-A938-178E73239864}"/>
                    </a:ext>
                  </a:extLst>
                </p14:cNvPr>
                <p14:cNvContentPartPr/>
                <p14:nvPr/>
              </p14:nvContentPartPr>
              <p14:xfrm>
                <a:off x="7304382" y="63124"/>
                <a:ext cx="57960" cy="243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73C49D-81B4-41B0-A938-178E7323986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95382" y="54124"/>
                  <a:ext cx="756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786112A-12DD-408E-82A4-103A7BCA3B13}"/>
              </a:ext>
            </a:extLst>
          </p:cNvPr>
          <p:cNvGrpSpPr/>
          <p:nvPr/>
        </p:nvGrpSpPr>
        <p:grpSpPr>
          <a:xfrm>
            <a:off x="3222342" y="4626844"/>
            <a:ext cx="1702440" cy="453600"/>
            <a:chOff x="3222342" y="4626844"/>
            <a:chExt cx="170244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AC8AAE6-9C71-465E-BA9F-B28584FC969D}"/>
                    </a:ext>
                  </a:extLst>
                </p14:cNvPr>
                <p14:cNvContentPartPr/>
                <p14:nvPr/>
              </p14:nvContentPartPr>
              <p14:xfrm>
                <a:off x="3222342" y="4728724"/>
                <a:ext cx="88200" cy="279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AC8AAE6-9C71-465E-BA9F-B28584FC96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13702" y="4720084"/>
                  <a:ext cx="105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CCF9431-2274-4121-872D-1B6B4D4C181A}"/>
                    </a:ext>
                  </a:extLst>
                </p14:cNvPr>
                <p14:cNvContentPartPr/>
                <p14:nvPr/>
              </p14:nvContentPartPr>
              <p14:xfrm>
                <a:off x="3358062" y="4780204"/>
                <a:ext cx="173880" cy="154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CCF9431-2274-4121-872D-1B6B4D4C18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49422" y="4771204"/>
                  <a:ext cx="1915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C9957A-51DB-43B5-BDF3-99529986087F}"/>
                    </a:ext>
                  </a:extLst>
                </p14:cNvPr>
                <p14:cNvContentPartPr/>
                <p14:nvPr/>
              </p14:nvContentPartPr>
              <p14:xfrm>
                <a:off x="3533382" y="4779124"/>
                <a:ext cx="127440" cy="137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C9957A-51DB-43B5-BDF3-99529986087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24742" y="4770484"/>
                  <a:ext cx="14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7D09E3-0168-4306-93C0-B5D5E392927D}"/>
                    </a:ext>
                  </a:extLst>
                </p14:cNvPr>
                <p14:cNvContentPartPr/>
                <p14:nvPr/>
              </p14:nvContentPartPr>
              <p14:xfrm>
                <a:off x="3749742" y="4626844"/>
                <a:ext cx="169560" cy="453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7D09E3-0168-4306-93C0-B5D5E392927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741102" y="4618204"/>
                  <a:ext cx="1872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DAB606-887E-4A19-B526-9FBBB21FA766}"/>
                    </a:ext>
                  </a:extLst>
                </p14:cNvPr>
                <p14:cNvContentPartPr/>
                <p14:nvPr/>
              </p14:nvContentPartPr>
              <p14:xfrm>
                <a:off x="3968262" y="4786684"/>
                <a:ext cx="207360" cy="193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DAB606-887E-4A19-B526-9FBBB21FA76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59622" y="4778044"/>
                  <a:ext cx="225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80AE839-FC72-40B8-B76E-D8B2EC58FC02}"/>
                    </a:ext>
                  </a:extLst>
                </p14:cNvPr>
                <p14:cNvContentPartPr/>
                <p14:nvPr/>
              </p14:nvContentPartPr>
              <p14:xfrm>
                <a:off x="4201182" y="4826284"/>
                <a:ext cx="75960" cy="162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80AE839-FC72-40B8-B76E-D8B2EC58FC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92182" y="4817644"/>
                  <a:ext cx="93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D5050A8-6880-4DAA-9786-D310F62C1A66}"/>
                    </a:ext>
                  </a:extLst>
                </p14:cNvPr>
                <p14:cNvContentPartPr/>
                <p14:nvPr/>
              </p14:nvContentPartPr>
              <p14:xfrm>
                <a:off x="4349502" y="4707844"/>
                <a:ext cx="317520" cy="306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D5050A8-6880-4DAA-9786-D310F62C1A6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40862" y="4699204"/>
                  <a:ext cx="3351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9BBDD4-655C-4F40-B666-845C1EF118B4}"/>
                    </a:ext>
                  </a:extLst>
                </p14:cNvPr>
                <p14:cNvContentPartPr/>
                <p14:nvPr/>
              </p14:nvContentPartPr>
              <p14:xfrm>
                <a:off x="4754142" y="4732324"/>
                <a:ext cx="91440" cy="98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9BBDD4-655C-4F40-B666-845C1EF118B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45142" y="4723324"/>
                  <a:ext cx="109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4650651-8B80-434D-B6B5-8D6859DDC232}"/>
                    </a:ext>
                  </a:extLst>
                </p14:cNvPr>
                <p14:cNvContentPartPr/>
                <p14:nvPr/>
              </p14:nvContentPartPr>
              <p14:xfrm>
                <a:off x="4823622" y="4949404"/>
                <a:ext cx="101160" cy="108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4650651-8B80-434D-B6B5-8D6859DDC2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14622" y="4940404"/>
                  <a:ext cx="1188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38CBF27-5FF1-48C3-8026-66884E2BD676}"/>
              </a:ext>
            </a:extLst>
          </p:cNvPr>
          <p:cNvGrpSpPr/>
          <p:nvPr/>
        </p:nvGrpSpPr>
        <p:grpSpPr>
          <a:xfrm>
            <a:off x="5119902" y="4615324"/>
            <a:ext cx="2342880" cy="411840"/>
            <a:chOff x="5119902" y="4615324"/>
            <a:chExt cx="234288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B284FD-29C6-40A2-A036-22701C1FDB4D}"/>
                    </a:ext>
                  </a:extLst>
                </p14:cNvPr>
                <p14:cNvContentPartPr/>
                <p14:nvPr/>
              </p14:nvContentPartPr>
              <p14:xfrm>
                <a:off x="5119902" y="4675444"/>
                <a:ext cx="250920" cy="327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B284FD-29C6-40A2-A036-22701C1FDB4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10902" y="4666804"/>
                  <a:ext cx="2685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98FD53F-ED9F-49BE-9B52-5DA2EA34C561}"/>
                    </a:ext>
                  </a:extLst>
                </p14:cNvPr>
                <p14:cNvContentPartPr/>
                <p14:nvPr/>
              </p14:nvContentPartPr>
              <p14:xfrm>
                <a:off x="5406102" y="4722604"/>
                <a:ext cx="119880" cy="255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98FD53F-ED9F-49BE-9B52-5DA2EA34C5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97102" y="4713964"/>
                  <a:ext cx="137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DD69D1F-D663-45C6-8235-2F94D9EF4147}"/>
                    </a:ext>
                  </a:extLst>
                </p14:cNvPr>
                <p14:cNvContentPartPr/>
                <p14:nvPr/>
              </p14:nvContentPartPr>
              <p14:xfrm>
                <a:off x="5563782" y="4615324"/>
                <a:ext cx="251640" cy="373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DD69D1F-D663-45C6-8235-2F94D9EF414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55142" y="4606684"/>
                  <a:ext cx="2692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1A2088-1212-46F2-9699-0C7AC5847950}"/>
                    </a:ext>
                  </a:extLst>
                </p14:cNvPr>
                <p14:cNvContentPartPr/>
                <p14:nvPr/>
              </p14:nvContentPartPr>
              <p14:xfrm>
                <a:off x="5947902" y="4772644"/>
                <a:ext cx="113760" cy="118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1A2088-1212-46F2-9699-0C7AC584795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38902" y="4764004"/>
                  <a:ext cx="131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2C6E41A-8357-4D74-AA76-83C45C986643}"/>
                    </a:ext>
                  </a:extLst>
                </p14:cNvPr>
                <p14:cNvContentPartPr/>
                <p14:nvPr/>
              </p14:nvContentPartPr>
              <p14:xfrm>
                <a:off x="6112062" y="4685524"/>
                <a:ext cx="156600" cy="341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2C6E41A-8357-4D74-AA76-83C45C98664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03422" y="4676524"/>
                  <a:ext cx="1742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DB3E5A-34DD-4D06-B37B-0B16DB0D5045}"/>
                    </a:ext>
                  </a:extLst>
                </p14:cNvPr>
                <p14:cNvContentPartPr/>
                <p14:nvPr/>
              </p14:nvContentPartPr>
              <p14:xfrm>
                <a:off x="6437142" y="4622884"/>
                <a:ext cx="702000" cy="352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DB3E5A-34DD-4D06-B37B-0B16DB0D504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428142" y="4614244"/>
                  <a:ext cx="719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B087BFA-CB7B-4097-83BA-C280BE1E288D}"/>
                    </a:ext>
                  </a:extLst>
                </p14:cNvPr>
                <p14:cNvContentPartPr/>
                <p14:nvPr/>
              </p14:nvContentPartPr>
              <p14:xfrm>
                <a:off x="7203582" y="4740964"/>
                <a:ext cx="259200" cy="233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B087BFA-CB7B-4097-83BA-C280BE1E288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94942" y="4732324"/>
                  <a:ext cx="2768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840263A-1A95-4812-8C93-CB52197D6FD7}"/>
              </a:ext>
            </a:extLst>
          </p:cNvPr>
          <p:cNvGrpSpPr/>
          <p:nvPr/>
        </p:nvGrpSpPr>
        <p:grpSpPr>
          <a:xfrm>
            <a:off x="163422" y="51244"/>
            <a:ext cx="2266200" cy="477000"/>
            <a:chOff x="163422" y="51244"/>
            <a:chExt cx="226620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3F7EAB-269C-4A55-AA58-0A91C706E72E}"/>
                    </a:ext>
                  </a:extLst>
                </p14:cNvPr>
                <p14:cNvContentPartPr/>
                <p14:nvPr/>
              </p14:nvContentPartPr>
              <p14:xfrm>
                <a:off x="241182" y="268684"/>
                <a:ext cx="12600" cy="5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3F7EAB-269C-4A55-AA58-0A91C706E72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2182" y="259684"/>
                  <a:ext cx="302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F53004F-BFD3-4AF3-B524-8AB28188EDB8}"/>
                    </a:ext>
                  </a:extLst>
                </p14:cNvPr>
                <p14:cNvContentPartPr/>
                <p14:nvPr/>
              </p14:nvContentPartPr>
              <p14:xfrm>
                <a:off x="253422" y="273724"/>
                <a:ext cx="360" cy="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F53004F-BFD3-4AF3-B524-8AB28188ED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4422" y="2650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75FE492-1A78-47EC-B69A-6442E75B9BB1}"/>
                    </a:ext>
                  </a:extLst>
                </p14:cNvPr>
                <p14:cNvContentPartPr/>
                <p14:nvPr/>
              </p14:nvContentPartPr>
              <p14:xfrm>
                <a:off x="163422" y="256444"/>
                <a:ext cx="181080" cy="185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75FE492-1A78-47EC-B69A-6442E75B9B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4422" y="247804"/>
                  <a:ext cx="198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1D82B8-57E5-41E5-8147-1E7333930A78}"/>
                    </a:ext>
                  </a:extLst>
                </p14:cNvPr>
                <p14:cNvContentPartPr/>
                <p14:nvPr/>
              </p14:nvContentPartPr>
              <p14:xfrm>
                <a:off x="357462" y="166444"/>
                <a:ext cx="532080" cy="267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1D82B8-57E5-41E5-8147-1E7333930A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8462" y="157444"/>
                  <a:ext cx="549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FB3162E-A23A-48B1-81E4-E176FCB6A829}"/>
                    </a:ext>
                  </a:extLst>
                </p14:cNvPr>
                <p14:cNvContentPartPr/>
                <p14:nvPr/>
              </p14:nvContentPartPr>
              <p14:xfrm>
                <a:off x="968742" y="191644"/>
                <a:ext cx="105840" cy="1839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FB3162E-A23A-48B1-81E4-E176FCB6A8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9742" y="183004"/>
                  <a:ext cx="123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63021C-6467-4071-BCD7-CF8604C9E733}"/>
                    </a:ext>
                  </a:extLst>
                </p14:cNvPr>
                <p14:cNvContentPartPr/>
                <p14:nvPr/>
              </p14:nvContentPartPr>
              <p14:xfrm>
                <a:off x="1195182" y="112804"/>
                <a:ext cx="165600" cy="415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63021C-6467-4071-BCD7-CF8604C9E7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6542" y="104164"/>
                  <a:ext cx="1832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11BDFAB-F97B-4759-8B12-63C7E00AAFF2}"/>
                    </a:ext>
                  </a:extLst>
                </p14:cNvPr>
                <p14:cNvContentPartPr/>
                <p14:nvPr/>
              </p14:nvContentPartPr>
              <p14:xfrm>
                <a:off x="1396782" y="204964"/>
                <a:ext cx="115560" cy="235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11BDFAB-F97B-4759-8B12-63C7E00AAFF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88142" y="196324"/>
                  <a:ext cx="133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BFB0F0D-1ADB-4B97-A2E5-EDC523980EEE}"/>
                    </a:ext>
                  </a:extLst>
                </p14:cNvPr>
                <p14:cNvContentPartPr/>
                <p14:nvPr/>
              </p14:nvContentPartPr>
              <p14:xfrm>
                <a:off x="1573902" y="131884"/>
                <a:ext cx="218160" cy="201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BFB0F0D-1ADB-4B97-A2E5-EDC523980E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65262" y="123244"/>
                  <a:ext cx="235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FCD88F-56F0-4148-953A-5E4F70C2BEA6}"/>
                    </a:ext>
                  </a:extLst>
                </p14:cNvPr>
                <p14:cNvContentPartPr/>
                <p14:nvPr/>
              </p14:nvContentPartPr>
              <p14:xfrm>
                <a:off x="1838862" y="275164"/>
                <a:ext cx="73080" cy="126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FCD88F-56F0-4148-953A-5E4F70C2BE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29862" y="266164"/>
                  <a:ext cx="90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F102229-8AD8-4164-BB37-271625E56EE2}"/>
                    </a:ext>
                  </a:extLst>
                </p14:cNvPr>
                <p14:cNvContentPartPr/>
                <p14:nvPr/>
              </p14:nvContentPartPr>
              <p14:xfrm>
                <a:off x="1934622" y="128284"/>
                <a:ext cx="171720" cy="196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F102229-8AD8-4164-BB37-271625E56E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25622" y="119284"/>
                  <a:ext cx="189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3C98FA1-AE44-4192-B0E4-7024AE4DE871}"/>
                    </a:ext>
                  </a:extLst>
                </p14:cNvPr>
                <p14:cNvContentPartPr/>
                <p14:nvPr/>
              </p14:nvContentPartPr>
              <p14:xfrm>
                <a:off x="2180142" y="202444"/>
                <a:ext cx="72000" cy="97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3C98FA1-AE44-4192-B0E4-7024AE4DE87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71502" y="193804"/>
                  <a:ext cx="89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32B1CFB-735B-4D03-9D5A-BDBA5C8CD4BF}"/>
                    </a:ext>
                  </a:extLst>
                </p14:cNvPr>
                <p14:cNvContentPartPr/>
                <p14:nvPr/>
              </p14:nvContentPartPr>
              <p14:xfrm>
                <a:off x="2255742" y="51244"/>
                <a:ext cx="173880" cy="416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32B1CFB-735B-4D03-9D5A-BDBA5C8CD4B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46742" y="42244"/>
                  <a:ext cx="191520" cy="43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5563019-BD8B-4F51-A5E9-6707E00B0248}"/>
                  </a:ext>
                </a:extLst>
              </p14:cNvPr>
              <p14:cNvContentPartPr/>
              <p14:nvPr/>
            </p14:nvContentPartPr>
            <p14:xfrm>
              <a:off x="4751622" y="2386924"/>
              <a:ext cx="72360" cy="529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5563019-BD8B-4F51-A5E9-6707E00B024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742622" y="2378284"/>
                <a:ext cx="900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73E6B16-896D-430E-AFC6-707346486D64}"/>
                  </a:ext>
                </a:extLst>
              </p14:cNvPr>
              <p14:cNvContentPartPr/>
              <p14:nvPr/>
            </p14:nvContentPartPr>
            <p14:xfrm>
              <a:off x="7328502" y="3142924"/>
              <a:ext cx="84600" cy="414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73E6B16-896D-430E-AFC6-707346486D6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319862" y="3133924"/>
                <a:ext cx="1022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E3BDA41-323E-4730-85A6-BD6E5CFEFDED}"/>
                  </a:ext>
                </a:extLst>
              </p14:cNvPr>
              <p14:cNvContentPartPr/>
              <p14:nvPr/>
            </p14:nvContentPartPr>
            <p14:xfrm>
              <a:off x="5234742" y="3817204"/>
              <a:ext cx="148680" cy="576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E3BDA41-323E-4730-85A6-BD6E5CFEFDE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26102" y="3808204"/>
                <a:ext cx="1663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51B8DC05-6341-4469-97C0-6207A54C9B8E}"/>
                  </a:ext>
                </a:extLst>
              </p14:cNvPr>
              <p14:cNvContentPartPr/>
              <p14:nvPr/>
            </p14:nvContentPartPr>
            <p14:xfrm>
              <a:off x="6588342" y="3851404"/>
              <a:ext cx="98280" cy="36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51B8DC05-6341-4469-97C0-6207A54C9B8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79342" y="3842404"/>
                <a:ext cx="11592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DF05EFB-5F42-4257-9960-BB793BC7333B}"/>
              </a:ext>
            </a:extLst>
          </p:cNvPr>
          <p:cNvGrpSpPr/>
          <p:nvPr/>
        </p:nvGrpSpPr>
        <p:grpSpPr>
          <a:xfrm>
            <a:off x="7120062" y="1060324"/>
            <a:ext cx="1937520" cy="625320"/>
            <a:chOff x="7120062" y="1060324"/>
            <a:chExt cx="1937520" cy="62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AA25BCD-EA64-4200-A3E6-82393615CE1A}"/>
                    </a:ext>
                  </a:extLst>
                </p14:cNvPr>
                <p14:cNvContentPartPr/>
                <p14:nvPr/>
              </p14:nvContentPartPr>
              <p14:xfrm>
                <a:off x="7158582" y="1260484"/>
                <a:ext cx="17640" cy="193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AA25BCD-EA64-4200-A3E6-82393615CE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9942" y="1251484"/>
                  <a:ext cx="35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3D7470-3352-4C32-9B7F-AAECBAB95652}"/>
                    </a:ext>
                  </a:extLst>
                </p14:cNvPr>
                <p14:cNvContentPartPr/>
                <p14:nvPr/>
              </p14:nvContentPartPr>
              <p14:xfrm>
                <a:off x="7120062" y="1185604"/>
                <a:ext cx="157320" cy="266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3D7470-3352-4C32-9B7F-AAECBAB956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11422" y="1176964"/>
                  <a:ext cx="1749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0D0E5D9-BB84-4CB8-8945-7782C5F2C4A7}"/>
                    </a:ext>
                  </a:extLst>
                </p14:cNvPr>
                <p14:cNvContentPartPr/>
                <p14:nvPr/>
              </p14:nvContentPartPr>
              <p14:xfrm>
                <a:off x="7299342" y="1248604"/>
                <a:ext cx="149400" cy="163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0D0E5D9-BB84-4CB8-8945-7782C5F2C4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90342" y="1239964"/>
                  <a:ext cx="167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7972742-92E5-4C16-989B-5E84E3FFE16E}"/>
                    </a:ext>
                  </a:extLst>
                </p14:cNvPr>
                <p14:cNvContentPartPr/>
                <p14:nvPr/>
              </p14:nvContentPartPr>
              <p14:xfrm>
                <a:off x="7464942" y="1265884"/>
                <a:ext cx="81000" cy="153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7972742-92E5-4C16-989B-5E84E3FFE16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55942" y="1256884"/>
                  <a:ext cx="98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98A0723-7A47-4B4E-965C-1FB57C19D3D7}"/>
                    </a:ext>
                  </a:extLst>
                </p14:cNvPr>
                <p14:cNvContentPartPr/>
                <p14:nvPr/>
              </p14:nvContentPartPr>
              <p14:xfrm>
                <a:off x="7591302" y="1274164"/>
                <a:ext cx="99000" cy="108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98A0723-7A47-4B4E-965C-1FB57C19D3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82302" y="1265524"/>
                  <a:ext cx="116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0B1D7D0-8288-45C7-B6B9-91EFE5399C5B}"/>
                    </a:ext>
                  </a:extLst>
                </p14:cNvPr>
                <p14:cNvContentPartPr/>
                <p14:nvPr/>
              </p14:nvContentPartPr>
              <p14:xfrm>
                <a:off x="7727742" y="1191724"/>
                <a:ext cx="206640" cy="218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0B1D7D0-8288-45C7-B6B9-91EFE5399C5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18742" y="1182724"/>
                  <a:ext cx="224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CB46BC5-659F-42A1-ADDA-1F08E48E475A}"/>
                    </a:ext>
                  </a:extLst>
                </p14:cNvPr>
                <p14:cNvContentPartPr/>
                <p14:nvPr/>
              </p14:nvContentPartPr>
              <p14:xfrm>
                <a:off x="7988022" y="1238884"/>
                <a:ext cx="118440" cy="152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CB46BC5-659F-42A1-ADDA-1F08E48E47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79022" y="1229884"/>
                  <a:ext cx="136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2F34CF5-AE98-4C1E-B822-9CBF0D62067C}"/>
                    </a:ext>
                  </a:extLst>
                </p14:cNvPr>
                <p14:cNvContentPartPr/>
                <p14:nvPr/>
              </p14:nvContentPartPr>
              <p14:xfrm>
                <a:off x="8185302" y="1163644"/>
                <a:ext cx="53280" cy="76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2F34CF5-AE98-4C1E-B822-9CBF0D6206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302" y="1154644"/>
                  <a:ext cx="70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0883356-5892-4E08-B7D8-1F7C8A85BCCF}"/>
                    </a:ext>
                  </a:extLst>
                </p14:cNvPr>
                <p14:cNvContentPartPr/>
                <p14:nvPr/>
              </p14:nvContentPartPr>
              <p14:xfrm>
                <a:off x="8218062" y="1332124"/>
                <a:ext cx="56160" cy="36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0883356-5892-4E08-B7D8-1F7C8A85BCC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09422" y="1323124"/>
                  <a:ext cx="73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1DF5D6B-3358-4456-997F-729BB3A95C88}"/>
                    </a:ext>
                  </a:extLst>
                </p14:cNvPr>
                <p14:cNvContentPartPr/>
                <p14:nvPr/>
              </p14:nvContentPartPr>
              <p14:xfrm>
                <a:off x="8407422" y="1166884"/>
                <a:ext cx="3240" cy="184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1DF5D6B-3358-4456-997F-729BB3A95C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98422" y="1158244"/>
                  <a:ext cx="20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6DA5D59-12B0-4E2B-BFE4-638B1455998D}"/>
                    </a:ext>
                  </a:extLst>
                </p14:cNvPr>
                <p14:cNvContentPartPr/>
                <p14:nvPr/>
              </p14:nvContentPartPr>
              <p14:xfrm>
                <a:off x="8387982" y="1060324"/>
                <a:ext cx="151560" cy="248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6DA5D59-12B0-4E2B-BFE4-638B1455998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79342" y="1051324"/>
                  <a:ext cx="169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C6AF571-0239-4446-9AB8-4FCCE48783C7}"/>
                    </a:ext>
                  </a:extLst>
                </p14:cNvPr>
                <p14:cNvContentPartPr/>
                <p14:nvPr/>
              </p14:nvContentPartPr>
              <p14:xfrm>
                <a:off x="8558982" y="1136284"/>
                <a:ext cx="403920" cy="135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C6AF571-0239-4446-9AB8-4FCCE48783C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50342" y="1127644"/>
                  <a:ext cx="421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9B1DCD2-FE8F-4F59-8F68-86F4A399F3EF}"/>
                    </a:ext>
                  </a:extLst>
                </p14:cNvPr>
                <p14:cNvContentPartPr/>
                <p14:nvPr/>
              </p14:nvContentPartPr>
              <p14:xfrm>
                <a:off x="8413542" y="1489444"/>
                <a:ext cx="290520" cy="171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9B1DCD2-FE8F-4F59-8F68-86F4A399F3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04902" y="1480804"/>
                  <a:ext cx="308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4C0B588-8D5A-44E8-BFEF-F17725C94BBB}"/>
                    </a:ext>
                  </a:extLst>
                </p14:cNvPr>
                <p14:cNvContentPartPr/>
                <p14:nvPr/>
              </p14:nvContentPartPr>
              <p14:xfrm>
                <a:off x="8737182" y="1463164"/>
                <a:ext cx="91080" cy="203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4C0B588-8D5A-44E8-BFEF-F17725C94BB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28542" y="1454164"/>
                  <a:ext cx="108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D4AA751-1B9D-4CC4-AA53-58F229E867B8}"/>
                    </a:ext>
                  </a:extLst>
                </p14:cNvPr>
                <p14:cNvContentPartPr/>
                <p14:nvPr/>
              </p14:nvContentPartPr>
              <p14:xfrm>
                <a:off x="8878302" y="1569364"/>
                <a:ext cx="86760" cy="41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D4AA751-1B9D-4CC4-AA53-58F229E867B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69662" y="1560724"/>
                  <a:ext cx="104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016243-2E5B-44BF-852F-E6C4FBCC1870}"/>
                    </a:ext>
                  </a:extLst>
                </p14:cNvPr>
                <p14:cNvContentPartPr/>
                <p14:nvPr/>
              </p14:nvContentPartPr>
              <p14:xfrm>
                <a:off x="8810622" y="1517524"/>
                <a:ext cx="44640" cy="132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016243-2E5B-44BF-852F-E6C4FBCC187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01622" y="1508884"/>
                  <a:ext cx="62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227C344-9C48-4CFB-AE4E-EDF8E1B1B525}"/>
                    </a:ext>
                  </a:extLst>
                </p14:cNvPr>
                <p14:cNvContentPartPr/>
                <p14:nvPr/>
              </p14:nvContentPartPr>
              <p14:xfrm>
                <a:off x="8908182" y="1517884"/>
                <a:ext cx="149400" cy="167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227C344-9C48-4CFB-AE4E-EDF8E1B1B52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99542" y="1509244"/>
                  <a:ext cx="16704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F075DD2-3B7E-4553-9FE4-2F0778949986}"/>
                  </a:ext>
                </a:extLst>
              </p14:cNvPr>
              <p14:cNvContentPartPr/>
              <p14:nvPr/>
            </p14:nvContentPartPr>
            <p14:xfrm>
              <a:off x="8769942" y="1796164"/>
              <a:ext cx="201960" cy="806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F075DD2-3B7E-4553-9FE4-2F077894998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760942" y="1787524"/>
                <a:ext cx="21960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7007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04950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Given two models of similar generalization errors, prefer the simpler model over the more complex model.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For complex models, there is a greater chance that it fitted accidentally by errors in data.</a:t>
            </a:r>
          </a:p>
          <a:p>
            <a:pPr algn="just"/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Therefore, model complexity should be considered when evaluating a model.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Occam’s Razor</a:t>
            </a:r>
          </a:p>
        </p:txBody>
      </p:sp>
    </p:spTree>
    <p:extLst>
      <p:ext uri="{BB962C8B-B14F-4D97-AF65-F5344CB8AC3E}">
        <p14:creationId xmlns:p14="http://schemas.microsoft.com/office/powerpoint/2010/main" val="13073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04950"/>
            <a:ext cx="9144000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Pre-Pruning (Early Stopping Rule)</a:t>
            </a:r>
          </a:p>
          <a:p>
            <a:pPr marL="800100" lvl="1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Stop the algorithm before it becomes a fully-grown tree</a:t>
            </a:r>
          </a:p>
          <a:p>
            <a:pPr marL="1201738" lvl="1" indent="-287338" algn="just">
              <a:spcAft>
                <a:spcPts val="600"/>
              </a:spcAft>
              <a:buFont typeface="Calibri" panose="020F0502020204030204" pitchFamily="34" charset="0"/>
              <a:buChar char="⁻"/>
              <a:tabLst>
                <a:tab pos="1147763" algn="l"/>
              </a:tabLst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Stop if number of instances is less than some user-specified threshold</a:t>
            </a:r>
          </a:p>
          <a:p>
            <a:pPr marL="1201738" lvl="1" indent="-287338" algn="just">
              <a:spcAft>
                <a:spcPts val="600"/>
              </a:spcAft>
              <a:buFont typeface="Calibri" panose="020F0502020204030204" pitchFamily="34" charset="0"/>
              <a:buChar char="⁻"/>
              <a:tabLst>
                <a:tab pos="1147763" algn="l"/>
              </a:tabLst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Stop if class distribution of instances are independent of the available features </a:t>
            </a:r>
          </a:p>
          <a:p>
            <a:pPr marL="1201738" lvl="1" indent="-287338" algn="just">
              <a:spcAft>
                <a:spcPts val="600"/>
              </a:spcAft>
              <a:buFont typeface="Calibri" panose="020F0502020204030204" pitchFamily="34" charset="0"/>
              <a:buChar char="⁻"/>
              <a:tabLst>
                <a:tab pos="1147763" algn="l"/>
              </a:tabLst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Stop if expanding the current node does not improve impurity</a:t>
            </a:r>
            <a:b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</a:b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   measures (e.g., Gini or information gain).</a:t>
            </a:r>
          </a:p>
          <a:p>
            <a:pPr algn="just"/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How to Control Overfitting?</a:t>
            </a:r>
          </a:p>
        </p:txBody>
      </p:sp>
    </p:spTree>
    <p:extLst>
      <p:ext uri="{BB962C8B-B14F-4D97-AF65-F5344CB8AC3E}">
        <p14:creationId xmlns:p14="http://schemas.microsoft.com/office/powerpoint/2010/main" val="2317171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04950"/>
            <a:ext cx="9144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FF0000"/>
                </a:solidFill>
                <a:latin typeface="Cambria" pitchFamily="18" charset="0"/>
                <a:ea typeface="+mj-ea"/>
                <a:cs typeface="Times New Roman" pitchFamily="18" charset="0"/>
              </a:rPr>
              <a:t>Post-pruning</a:t>
            </a:r>
          </a:p>
          <a:p>
            <a:pPr marL="800100" lvl="1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Grow decision tree to its entirety</a:t>
            </a:r>
          </a:p>
          <a:p>
            <a:pPr marL="800100" lvl="1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Trim the nodes of the decision tree in a bottom-up fashion</a:t>
            </a:r>
          </a:p>
          <a:p>
            <a:pPr marL="800100" lvl="1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If generalization error improves after trimming, replace sub-tree by a leaf node.</a:t>
            </a:r>
          </a:p>
          <a:p>
            <a:pPr marL="800100" lvl="1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Class label of leaf node is determined from majority class of instances in the sub-tree</a:t>
            </a:r>
          </a:p>
          <a:p>
            <a:pPr algn="just"/>
            <a:endParaRPr lang="en-US" altLang="en-US" sz="24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42950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How to Control Overfitting?</a:t>
            </a:r>
          </a:p>
        </p:txBody>
      </p:sp>
    </p:spTree>
    <p:extLst>
      <p:ext uri="{BB962C8B-B14F-4D97-AF65-F5344CB8AC3E}">
        <p14:creationId xmlns:p14="http://schemas.microsoft.com/office/powerpoint/2010/main" val="1641596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85950"/>
            <a:ext cx="9144000" cy="857250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18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845281"/>
              </p:ext>
            </p:extLst>
          </p:nvPr>
        </p:nvGraphicFramePr>
        <p:xfrm>
          <a:off x="533400" y="895350"/>
          <a:ext cx="7848600" cy="3856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424875" imgH="6279741" progId="">
                  <p:embed/>
                </p:oleObj>
              </mc:Choice>
              <mc:Fallback>
                <p:oleObj name="Visio" r:id="rId3" imgW="8424875" imgH="6279741" progId="">
                  <p:embed/>
                  <p:pic>
                    <p:nvPicPr>
                      <p:cNvPr id="5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895350"/>
                        <a:ext cx="7848600" cy="38568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90F831-568C-4D47-A96C-B0FFB665E945}"/>
                  </a:ext>
                </a:extLst>
              </p14:cNvPr>
              <p14:cNvContentPartPr/>
              <p14:nvPr/>
            </p14:nvContentPartPr>
            <p14:xfrm>
              <a:off x="1774422" y="647044"/>
              <a:ext cx="465120" cy="222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90F831-568C-4D47-A96C-B0FFB665E9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5782" y="638404"/>
                <a:ext cx="4827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43252C-939C-4D85-9374-0930BF349F13}"/>
                  </a:ext>
                </a:extLst>
              </p14:cNvPr>
              <p14:cNvContentPartPr/>
              <p14:nvPr/>
            </p14:nvContentPartPr>
            <p14:xfrm>
              <a:off x="2374542" y="4671844"/>
              <a:ext cx="384840" cy="15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43252C-939C-4D85-9374-0930BF349F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5902" y="4662844"/>
                <a:ext cx="4024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7F458D-C53C-44DB-B493-6A776F02A95A}"/>
                  </a:ext>
                </a:extLst>
              </p14:cNvPr>
              <p14:cNvContentPartPr/>
              <p14:nvPr/>
            </p14:nvContentPartPr>
            <p14:xfrm>
              <a:off x="360342" y="3537484"/>
              <a:ext cx="292320" cy="137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7F458D-C53C-44DB-B493-6A776F02A9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1702" y="3528484"/>
                <a:ext cx="3099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0F5567-3DA5-4B4B-A66C-C42B7098D24C}"/>
                  </a:ext>
                </a:extLst>
              </p14:cNvPr>
              <p14:cNvContentPartPr/>
              <p14:nvPr/>
            </p14:nvContentPartPr>
            <p14:xfrm>
              <a:off x="484542" y="4010524"/>
              <a:ext cx="171720" cy="108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0F5567-3DA5-4B4B-A66C-C42B7098D2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5542" y="4001524"/>
                <a:ext cx="1893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7E60CD-4257-42E8-96A6-F056B4B969AD}"/>
                  </a:ext>
                </a:extLst>
              </p14:cNvPr>
              <p14:cNvContentPartPr/>
              <p14:nvPr/>
            </p14:nvContentPartPr>
            <p14:xfrm>
              <a:off x="489582" y="4260724"/>
              <a:ext cx="145440" cy="100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7E60CD-4257-42E8-96A6-F056B4B969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0582" y="4252084"/>
                <a:ext cx="163080" cy="1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89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16042" y="726608"/>
            <a:ext cx="9144000" cy="552451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Apply Model to Test Data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990600" y="1978025"/>
            <a:ext cx="3276600" cy="2667000"/>
            <a:chOff x="384" y="1584"/>
            <a:chExt cx="2451" cy="1694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676" cy="21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Refund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MarSt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TaxInc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510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800000"/>
                  </a:solidFill>
                  <a:latin typeface="Arial" panose="020B0604020202020204" pitchFamily="34" charset="0"/>
                </a:rPr>
                <a:t>YES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rgbClr val="00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Yes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Married</a:t>
              </a:r>
              <a:r>
                <a:rPr lang="en-US" altLang="en-US" sz="160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Single, Divorced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&lt;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&gt;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3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18609"/>
              </p:ext>
            </p:extLst>
          </p:nvPr>
        </p:nvGraphicFramePr>
        <p:xfrm>
          <a:off x="5410200" y="1864748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651248" imgH="1575816" progId="Word.Document.8">
                  <p:embed/>
                </p:oleObj>
              </mc:Choice>
              <mc:Fallback>
                <p:oleObj name="Document" r:id="rId2" imgW="4651248" imgH="1575816" progId="Word.Document.8">
                  <p:embed/>
                  <p:pic>
                    <p:nvPicPr>
                      <p:cNvPr id="3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864748"/>
                        <a:ext cx="334327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5219700" y="1598868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 b="1" dirty="0">
                <a:solidFill>
                  <a:schemeClr val="tx2"/>
                </a:solidFill>
                <a:latin typeface="Cambria" panose="02040503050406030204" pitchFamily="18" charset="0"/>
              </a:rPr>
              <a:t>Test Data</a:t>
            </a:r>
            <a:endParaRPr lang="en-US" altLang="en-US" sz="20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762000" y="1393026"/>
            <a:ext cx="36756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Start from the root of tree.</a:t>
            </a: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2133600" y="1641474"/>
            <a:ext cx="0" cy="396875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1E3628-9B3C-4B11-A586-E34CE30BF8FF}"/>
                  </a:ext>
                </a:extLst>
              </p14:cNvPr>
              <p14:cNvContentPartPr/>
              <p14:nvPr/>
            </p14:nvContentPartPr>
            <p14:xfrm>
              <a:off x="5936382" y="1428964"/>
              <a:ext cx="339480" cy="139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1E3628-9B3C-4B11-A586-E34CE30BF8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7742" y="1420324"/>
                <a:ext cx="35712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5D7195B-720C-451B-8ED0-FDAC0DA508A1}"/>
              </a:ext>
            </a:extLst>
          </p:cNvPr>
          <p:cNvGrpSpPr/>
          <p:nvPr/>
        </p:nvGrpSpPr>
        <p:grpSpPr>
          <a:xfrm>
            <a:off x="8118702" y="2845924"/>
            <a:ext cx="528480" cy="298080"/>
            <a:chOff x="8118702" y="2845924"/>
            <a:chExt cx="528480" cy="29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6D4041-1EDF-40B1-8E38-98F1C504465B}"/>
                    </a:ext>
                  </a:extLst>
                </p14:cNvPr>
                <p14:cNvContentPartPr/>
                <p14:nvPr/>
              </p14:nvContentPartPr>
              <p14:xfrm>
                <a:off x="8118702" y="2845924"/>
                <a:ext cx="273240" cy="276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6D4041-1EDF-40B1-8E38-98F1C50446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09702" y="2836924"/>
                  <a:ext cx="290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F17662-B09E-475A-942C-0C1FF0737E9F}"/>
                    </a:ext>
                  </a:extLst>
                </p14:cNvPr>
                <p14:cNvContentPartPr/>
                <p14:nvPr/>
              </p14:nvContentPartPr>
              <p14:xfrm>
                <a:off x="8489862" y="2884444"/>
                <a:ext cx="157320" cy="259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F17662-B09E-475A-942C-0C1FF0737E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81222" y="2875804"/>
                  <a:ext cx="174960" cy="27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145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28"/>
          <p:cNvSpPr txBox="1">
            <a:spLocks noChangeArrowheads="1"/>
          </p:cNvSpPr>
          <p:nvPr/>
        </p:nvSpPr>
        <p:spPr bwMode="auto">
          <a:xfrm>
            <a:off x="5340212" y="1616967"/>
            <a:ext cx="1441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 b="1" dirty="0">
                <a:solidFill>
                  <a:schemeClr val="tx2"/>
                </a:solidFill>
                <a:latin typeface="Cambria" panose="02040503050406030204" pitchFamily="18" charset="0"/>
              </a:rPr>
              <a:t>Test Data</a:t>
            </a:r>
            <a:endParaRPr lang="en-US" altLang="en-US" sz="20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20486" name="Line 29"/>
          <p:cNvSpPr>
            <a:spLocks noChangeShapeType="1"/>
          </p:cNvSpPr>
          <p:nvPr/>
        </p:nvSpPr>
        <p:spPr bwMode="auto">
          <a:xfrm flipH="1" flipV="1">
            <a:off x="2914315" y="1831610"/>
            <a:ext cx="2551296" cy="20253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6042" y="726608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Apply Model to Test Data</a:t>
            </a:r>
          </a:p>
        </p:txBody>
      </p:sp>
      <p:graphicFrame>
        <p:nvGraphicFramePr>
          <p:cNvPr id="3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498395"/>
              </p:ext>
            </p:extLst>
          </p:nvPr>
        </p:nvGraphicFramePr>
        <p:xfrm>
          <a:off x="5465611" y="1875771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651248" imgH="1575816" progId="Word.Document.8">
                  <p:embed/>
                </p:oleObj>
              </mc:Choice>
              <mc:Fallback>
                <p:oleObj name="Document" r:id="rId2" imgW="4651248" imgH="1575816" progId="Word.Document.8">
                  <p:embed/>
                  <p:pic>
                    <p:nvPicPr>
                      <p:cNvPr id="3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5611" y="1875771"/>
                        <a:ext cx="334327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"/>
          <p:cNvGrpSpPr>
            <a:grpSpLocks/>
          </p:cNvGrpSpPr>
          <p:nvPr/>
        </p:nvGrpSpPr>
        <p:grpSpPr bwMode="auto">
          <a:xfrm>
            <a:off x="1303421" y="1675746"/>
            <a:ext cx="3276600" cy="2667000"/>
            <a:chOff x="384" y="1584"/>
            <a:chExt cx="2451" cy="1694"/>
          </a:xfrm>
        </p:grpSpPr>
        <p:sp>
          <p:nvSpPr>
            <p:cNvPr id="34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676" cy="21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Refund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MarSt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TaxInc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510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800000"/>
                  </a:solidFill>
                  <a:latin typeface="Arial" panose="020B0604020202020204" pitchFamily="34" charset="0"/>
                </a:rPr>
                <a:t>YES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6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8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rgbClr val="00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Yes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Married</a:t>
              </a:r>
              <a:r>
                <a:rPr lang="en-US" altLang="en-US" sz="160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54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Single, Divorced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&lt;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&gt;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735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28"/>
          <p:cNvSpPr txBox="1">
            <a:spLocks noChangeArrowheads="1"/>
          </p:cNvSpPr>
          <p:nvPr/>
        </p:nvSpPr>
        <p:spPr bwMode="auto">
          <a:xfrm>
            <a:off x="5340212" y="1616967"/>
            <a:ext cx="1441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 b="1" dirty="0">
                <a:solidFill>
                  <a:schemeClr val="tx2"/>
                </a:solidFill>
                <a:latin typeface="Cambria" panose="02040503050406030204" pitchFamily="18" charset="0"/>
              </a:rPr>
              <a:t>Test Data</a:t>
            </a:r>
            <a:endParaRPr lang="en-US" altLang="en-US" sz="2000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6042" y="726608"/>
            <a:ext cx="9144000" cy="552451"/>
          </a:xfrm>
        </p:spPr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Apply Model to Test Data</a:t>
            </a:r>
          </a:p>
        </p:txBody>
      </p:sp>
      <p:graphicFrame>
        <p:nvGraphicFramePr>
          <p:cNvPr id="32" name="Object 27"/>
          <p:cNvGraphicFramePr>
            <a:graphicFrameLocks noChangeAspect="1"/>
          </p:cNvGraphicFramePr>
          <p:nvPr/>
        </p:nvGraphicFramePr>
        <p:xfrm>
          <a:off x="5465611" y="1875771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651248" imgH="1575816" progId="Word.Document.8">
                  <p:embed/>
                </p:oleObj>
              </mc:Choice>
              <mc:Fallback>
                <p:oleObj name="Document" r:id="rId2" imgW="4651248" imgH="1575816" progId="Word.Document.8">
                  <p:embed/>
                  <p:pic>
                    <p:nvPicPr>
                      <p:cNvPr id="3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5611" y="1875771"/>
                        <a:ext cx="3343275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"/>
          <p:cNvGrpSpPr>
            <a:grpSpLocks/>
          </p:cNvGrpSpPr>
          <p:nvPr/>
        </p:nvGrpSpPr>
        <p:grpSpPr bwMode="auto">
          <a:xfrm>
            <a:off x="1303421" y="1675746"/>
            <a:ext cx="3276600" cy="2667000"/>
            <a:chOff x="384" y="1584"/>
            <a:chExt cx="2451" cy="1694"/>
          </a:xfrm>
        </p:grpSpPr>
        <p:sp>
          <p:nvSpPr>
            <p:cNvPr id="34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676" cy="21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Refund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MarSt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Arial" panose="020B0604020202020204" pitchFamily="34" charset="0"/>
                </a:rPr>
                <a:t>TaxInc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510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 dirty="0">
                  <a:solidFill>
                    <a:srgbClr val="800000"/>
                  </a:solidFill>
                  <a:latin typeface="Arial" panose="020B0604020202020204" pitchFamily="34" charset="0"/>
                </a:rPr>
                <a:t>YES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6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8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rgbClr val="00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Arial" panose="020B0604020202020204" pitchFamily="34" charset="0"/>
                </a:rPr>
                <a:t>NO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Yes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Text Box 22"/>
            <p:cNvSpPr txBox="1">
              <a:spLocks noChangeArrowheads="1"/>
            </p:cNvSpPr>
            <p:nvPr/>
          </p:nvSpPr>
          <p:spPr bwMode="auto">
            <a:xfrm>
              <a:off x="1720" y="1750"/>
              <a:ext cx="33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solidFill>
                    <a:srgbClr val="FF0000"/>
                  </a:solidFill>
                  <a:latin typeface="Arial" panose="020B0604020202020204" pitchFamily="34" charset="0"/>
                </a:rPr>
                <a:t>No</a:t>
              </a:r>
            </a:p>
          </p:txBody>
        </p:sp>
        <p:sp>
          <p:nvSpPr>
            <p:cNvPr id="53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Married</a:t>
              </a:r>
              <a:r>
                <a:rPr lang="en-US" altLang="en-US" sz="1600">
                  <a:solidFill>
                    <a:schemeClr val="bg2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54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Single, Divorced</a:t>
              </a:r>
              <a:endParaRPr lang="en-US" altLang="en-US" sz="1600" dirty="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&lt;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&gt; 80K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8" name="Line 29"/>
          <p:cNvSpPr>
            <a:spLocks noChangeShapeType="1"/>
          </p:cNvSpPr>
          <p:nvPr/>
        </p:nvSpPr>
        <p:spPr bwMode="auto">
          <a:xfrm flipH="1">
            <a:off x="3653588" y="2138149"/>
            <a:ext cx="2747212" cy="337381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0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5425</TotalTime>
  <Words>1885</Words>
  <Application>Microsoft Office PowerPoint</Application>
  <PresentationFormat>On-screen Show (16:9)</PresentationFormat>
  <Paragraphs>479</Paragraphs>
  <Slides>53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Cambria</vt:lpstr>
      <vt:lpstr>Cambria Math</vt:lpstr>
      <vt:lpstr>Monotype Sorts</vt:lpstr>
      <vt:lpstr>Times New Roman</vt:lpstr>
      <vt:lpstr>Wingdings</vt:lpstr>
      <vt:lpstr>Office Theme</vt:lpstr>
      <vt:lpstr>Document</vt:lpstr>
      <vt:lpstr>Visio</vt:lpstr>
      <vt:lpstr>PowerPoint Presentation</vt:lpstr>
      <vt:lpstr>PowerPoint Presentation</vt:lpstr>
      <vt:lpstr>Decision Tree Classifier </vt:lpstr>
      <vt:lpstr>PowerPoint Presentation</vt:lpstr>
      <vt:lpstr>PowerPoint Presentation</vt:lpstr>
      <vt:lpstr>PowerPoint Presentation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PowerPoint Presentation</vt:lpstr>
      <vt:lpstr>Decision Tree Algorithms</vt:lpstr>
      <vt:lpstr>Decision Tree Induction</vt:lpstr>
      <vt:lpstr>PowerPoint Presentation</vt:lpstr>
      <vt:lpstr>Decision 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Splitting based on Continuous Attributes</vt:lpstr>
      <vt:lpstr>PowerPoint Presentation</vt:lpstr>
      <vt:lpstr>Decision Tree Induction</vt:lpstr>
      <vt:lpstr>How to Determine the Best Split?</vt:lpstr>
      <vt:lpstr>How to Determine the Best Split?</vt:lpstr>
      <vt:lpstr>Measures for Node Impurity</vt:lpstr>
      <vt:lpstr>Information Gain</vt:lpstr>
      <vt:lpstr>Information Gain</vt:lpstr>
      <vt:lpstr>Information Gain</vt:lpstr>
      <vt:lpstr>Information Gain</vt:lpstr>
      <vt:lpstr>Information Gain</vt:lpstr>
      <vt:lpstr>Information Gain</vt:lpstr>
      <vt:lpstr>CART ALGORITHM</vt:lpstr>
      <vt:lpstr>PowerPoint Presentation</vt:lpstr>
      <vt:lpstr>Calculating Information Gain</vt:lpstr>
      <vt:lpstr>Calculating Information Gain</vt:lpstr>
      <vt:lpstr>PowerPoint Presentation</vt:lpstr>
      <vt:lpstr>Gini Index</vt:lpstr>
      <vt:lpstr>Gini Index</vt:lpstr>
      <vt:lpstr>Gini Index</vt:lpstr>
      <vt:lpstr> </vt:lpstr>
      <vt:lpstr>Decision Tree Induction</vt:lpstr>
      <vt:lpstr>Stopping Criteria for Decision Tree</vt:lpstr>
      <vt:lpstr>PowerPoint Presentation</vt:lpstr>
      <vt:lpstr>Model Overfitting</vt:lpstr>
      <vt:lpstr>Model Overfitting</vt:lpstr>
      <vt:lpstr>Model Overfitting</vt:lpstr>
      <vt:lpstr>Overfitting due to Noise</vt:lpstr>
      <vt:lpstr>Overfitting due to Insufficient Samples</vt:lpstr>
      <vt:lpstr>Occam’s Razor</vt:lpstr>
      <vt:lpstr>How to Control Overfitting?</vt:lpstr>
      <vt:lpstr>How to Control Overfitting?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Umesh Gupta</cp:lastModifiedBy>
  <cp:revision>294</cp:revision>
  <dcterms:created xsi:type="dcterms:W3CDTF">2019-01-21T09:33:03Z</dcterms:created>
  <dcterms:modified xsi:type="dcterms:W3CDTF">2022-02-08T08:59:34Z</dcterms:modified>
</cp:coreProperties>
</file>